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18"/>
  </p:notesMasterIdLst>
  <p:handoutMasterIdLst>
    <p:handoutMasterId r:id="rId19"/>
  </p:handoutMasterIdLst>
  <p:sldIdLst>
    <p:sldId id="289" r:id="rId2"/>
    <p:sldId id="363" r:id="rId3"/>
    <p:sldId id="258" r:id="rId4"/>
    <p:sldId id="257" r:id="rId5"/>
    <p:sldId id="365" r:id="rId6"/>
    <p:sldId id="292" r:id="rId7"/>
    <p:sldId id="448" r:id="rId8"/>
    <p:sldId id="470" r:id="rId9"/>
    <p:sldId id="270" r:id="rId10"/>
    <p:sldId id="459" r:id="rId11"/>
    <p:sldId id="342" r:id="rId12"/>
    <p:sldId id="262" r:id="rId13"/>
    <p:sldId id="263" r:id="rId14"/>
    <p:sldId id="271" r:id="rId15"/>
    <p:sldId id="279" r:id="rId16"/>
    <p:sldId id="4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C8E0F7-4538-7E4C-B787-1E9B9BB05854}">
          <p14:sldIdLst>
            <p14:sldId id="289"/>
            <p14:sldId id="363"/>
            <p14:sldId id="258"/>
            <p14:sldId id="257"/>
            <p14:sldId id="365"/>
            <p14:sldId id="292"/>
            <p14:sldId id="448"/>
            <p14:sldId id="470"/>
            <p14:sldId id="270"/>
            <p14:sldId id="459"/>
            <p14:sldId id="342"/>
            <p14:sldId id="262"/>
            <p14:sldId id="263"/>
            <p14:sldId id="271"/>
            <p14:sldId id="279"/>
            <p14:sldId id="4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rre-Emmanuel BRETAGNOLLE" initials="PB" lastIdx="0" clrIdx="0">
    <p:extLst>
      <p:ext uri="{19B8F6BF-5375-455C-9EA6-DF929625EA0E}">
        <p15:presenceInfo xmlns:p15="http://schemas.microsoft.com/office/powerpoint/2012/main" userId="Pierre-Emmanuel BRETAGNO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2A35"/>
    <a:srgbClr val="2EB0BD"/>
    <a:srgbClr val="090603"/>
    <a:srgbClr val="000000"/>
    <a:srgbClr val="FFFFFF"/>
    <a:srgbClr val="0D4289"/>
    <a:srgbClr val="F01060"/>
    <a:srgbClr val="2DD39C"/>
    <a:srgbClr val="1F4AFF"/>
    <a:srgbClr val="404C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66" autoAdjust="0"/>
    <p:restoredTop sz="94660"/>
  </p:normalViewPr>
  <p:slideViewPr>
    <p:cSldViewPr snapToGrid="0">
      <p:cViewPr varScale="1">
        <p:scale>
          <a:sx n="87" d="100"/>
          <a:sy n="87" d="100"/>
        </p:scale>
        <p:origin x="859" y="58"/>
      </p:cViewPr>
      <p:guideLst/>
    </p:cSldViewPr>
  </p:slideViewPr>
  <p:notesTextViewPr>
    <p:cViewPr>
      <p:scale>
        <a:sx n="1" d="1"/>
        <a:sy n="1" d="1"/>
      </p:scale>
      <p:origin x="0" y="0"/>
    </p:cViewPr>
  </p:notesTextViewPr>
  <p:notesViewPr>
    <p:cSldViewPr snapToGrid="0">
      <p:cViewPr>
        <p:scale>
          <a:sx n="135" d="100"/>
          <a:sy n="135" d="100"/>
        </p:scale>
        <p:origin x="1950" y="-12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103664-D83E-48ED-B16F-414B03CCDA75}" type="datetimeFigureOut">
              <a:rPr lang="en-GB" smtClean="0"/>
              <a:t>17/04/2018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35284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0A5CF-BABC-2B42-9945-ED40CC8EB0A4}" type="datetimeFigureOut">
              <a:rPr lang="en-US" smtClean="0"/>
              <a:t>4/17/2018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8EA0D-2DF1-CD4C-98D5-41E3C273A067}" type="slidenum">
              <a:rPr lang="en-US" smtClean="0"/>
              <a:t>‹N°›</a:t>
            </a:fld>
            <a:endParaRPr lang="en-US"/>
          </a:p>
        </p:txBody>
      </p:sp>
    </p:spTree>
    <p:extLst>
      <p:ext uri="{BB962C8B-B14F-4D97-AF65-F5344CB8AC3E}">
        <p14:creationId xmlns:p14="http://schemas.microsoft.com/office/powerpoint/2010/main" val="104414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299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2_Title Slide">
    <p:bg>
      <p:bgPr>
        <a:solidFill>
          <a:srgbClr val="FFFFFF"/>
        </a:solidFill>
        <a:effectLst/>
      </p:bgPr>
    </p:bg>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5397500" y="828129"/>
            <a:ext cx="6243347" cy="5015066"/>
          </a:xfrm>
          <a:prstGeom prst="rect">
            <a:avLst/>
          </a:prstGeom>
          <a:solidFill>
            <a:schemeClr val="bg1"/>
          </a:solidFill>
        </p:spPr>
        <p:txBody>
          <a:bodyPr/>
          <a:lstStyle/>
          <a:p>
            <a:endParaRPr lang="en-GB" dirty="0"/>
          </a:p>
        </p:txBody>
      </p:sp>
      <p:sp>
        <p:nvSpPr>
          <p:cNvPr id="3" name="Oval 2"/>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5004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44000">
                <a:schemeClr val="tx1">
                  <a:alpha val="20000"/>
                </a:schemeClr>
              </a:gs>
              <a:gs pos="100000">
                <a:schemeClr val="tx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8378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44000">
                <a:schemeClr val="tx1">
                  <a:alpha val="20000"/>
                </a:schemeClr>
              </a:gs>
              <a:gs pos="100000">
                <a:schemeClr val="tx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a:spLocks noEditPoints="1"/>
          </p:cNvSpPr>
          <p:nvPr userDrawn="1"/>
        </p:nvSpPr>
        <p:spPr bwMode="auto">
          <a:xfrm rot="5400000">
            <a:off x="2651208" y="-2682793"/>
            <a:ext cx="6858000" cy="12223586"/>
          </a:xfrm>
          <a:custGeom>
            <a:avLst/>
            <a:gdLst>
              <a:gd name="T0" fmla="*/ 2836 w 4019"/>
              <a:gd name="T1" fmla="*/ 4319 h 4803"/>
              <a:gd name="T2" fmla="*/ 2914 w 4019"/>
              <a:gd name="T3" fmla="*/ 4250 h 4803"/>
              <a:gd name="T4" fmla="*/ 2989 w 4019"/>
              <a:gd name="T5" fmla="*/ 4501 h 4803"/>
              <a:gd name="T6" fmla="*/ 3117 w 4019"/>
              <a:gd name="T7" fmla="*/ 4494 h 4803"/>
              <a:gd name="T8" fmla="*/ 3171 w 4019"/>
              <a:gd name="T9" fmla="*/ 4389 h 4803"/>
              <a:gd name="T10" fmla="*/ 3272 w 4019"/>
              <a:gd name="T11" fmla="*/ 4510 h 4803"/>
              <a:gd name="T12" fmla="*/ 3414 w 4019"/>
              <a:gd name="T13" fmla="*/ 4476 h 4803"/>
              <a:gd name="T14" fmla="*/ 3532 w 4019"/>
              <a:gd name="T15" fmla="*/ 4441 h 4803"/>
              <a:gd name="T16" fmla="*/ 3672 w 4019"/>
              <a:gd name="T17" fmla="*/ 4491 h 4803"/>
              <a:gd name="T18" fmla="*/ 3828 w 4019"/>
              <a:gd name="T19" fmla="*/ 4282 h 4803"/>
              <a:gd name="T20" fmla="*/ 3769 w 4019"/>
              <a:gd name="T21" fmla="*/ 2766 h 4803"/>
              <a:gd name="T22" fmla="*/ 3845 w 4019"/>
              <a:gd name="T23" fmla="*/ 2703 h 4803"/>
              <a:gd name="T24" fmla="*/ 3868 w 4019"/>
              <a:gd name="T25" fmla="*/ 2628 h 4803"/>
              <a:gd name="T26" fmla="*/ 3927 w 4019"/>
              <a:gd name="T27" fmla="*/ 2575 h 4803"/>
              <a:gd name="T28" fmla="*/ 3586 w 4019"/>
              <a:gd name="T29" fmla="*/ 602 h 4803"/>
              <a:gd name="T30" fmla="*/ 3429 w 4019"/>
              <a:gd name="T31" fmla="*/ 239 h 4803"/>
              <a:gd name="T32" fmla="*/ 3261 w 4019"/>
              <a:gd name="T33" fmla="*/ 398 h 4803"/>
              <a:gd name="T34" fmla="*/ 3096 w 4019"/>
              <a:gd name="T35" fmla="*/ 341 h 4803"/>
              <a:gd name="T36" fmla="*/ 3030 w 4019"/>
              <a:gd name="T37" fmla="*/ 403 h 4803"/>
              <a:gd name="T38" fmla="*/ 2955 w 4019"/>
              <a:gd name="T39" fmla="*/ 585 h 4803"/>
              <a:gd name="T40" fmla="*/ 2891 w 4019"/>
              <a:gd name="T41" fmla="*/ 408 h 4803"/>
              <a:gd name="T42" fmla="*/ 2810 w 4019"/>
              <a:gd name="T43" fmla="*/ 426 h 4803"/>
              <a:gd name="T44" fmla="*/ 2703 w 4019"/>
              <a:gd name="T45" fmla="*/ 469 h 4803"/>
              <a:gd name="T46" fmla="*/ 1885 w 4019"/>
              <a:gd name="T47" fmla="*/ 403 h 4803"/>
              <a:gd name="T48" fmla="*/ 1569 w 4019"/>
              <a:gd name="T49" fmla="*/ 521 h 4803"/>
              <a:gd name="T50" fmla="*/ 1139 w 4019"/>
              <a:gd name="T51" fmla="*/ 647 h 4803"/>
              <a:gd name="T52" fmla="*/ 1002 w 4019"/>
              <a:gd name="T53" fmla="*/ 254 h 4803"/>
              <a:gd name="T54" fmla="*/ 782 w 4019"/>
              <a:gd name="T55" fmla="*/ 303 h 4803"/>
              <a:gd name="T56" fmla="*/ 675 w 4019"/>
              <a:gd name="T57" fmla="*/ 310 h 4803"/>
              <a:gd name="T58" fmla="*/ 575 w 4019"/>
              <a:gd name="T59" fmla="*/ 368 h 4803"/>
              <a:gd name="T60" fmla="*/ 502 w 4019"/>
              <a:gd name="T61" fmla="*/ 352 h 4803"/>
              <a:gd name="T62" fmla="*/ 461 w 4019"/>
              <a:gd name="T63" fmla="*/ 411 h 4803"/>
              <a:gd name="T64" fmla="*/ 307 w 4019"/>
              <a:gd name="T65" fmla="*/ 412 h 4803"/>
              <a:gd name="T66" fmla="*/ 289 w 4019"/>
              <a:gd name="T67" fmla="*/ 2064 h 4803"/>
              <a:gd name="T68" fmla="*/ 448 w 4019"/>
              <a:gd name="T69" fmla="*/ 4300 h 4803"/>
              <a:gd name="T70" fmla="*/ 516 w 4019"/>
              <a:gd name="T71" fmla="*/ 4494 h 4803"/>
              <a:gd name="T72" fmla="*/ 642 w 4019"/>
              <a:gd name="T73" fmla="*/ 4482 h 4803"/>
              <a:gd name="T74" fmla="*/ 698 w 4019"/>
              <a:gd name="T75" fmla="*/ 4353 h 4803"/>
              <a:gd name="T76" fmla="*/ 789 w 4019"/>
              <a:gd name="T77" fmla="*/ 4485 h 4803"/>
              <a:gd name="T78" fmla="*/ 881 w 4019"/>
              <a:gd name="T79" fmla="*/ 4565 h 4803"/>
              <a:gd name="T80" fmla="*/ 1011 w 4019"/>
              <a:gd name="T81" fmla="*/ 4398 h 4803"/>
              <a:gd name="T82" fmla="*/ 1137 w 4019"/>
              <a:gd name="T83" fmla="*/ 4455 h 4803"/>
              <a:gd name="T84" fmla="*/ 1292 w 4019"/>
              <a:gd name="T85" fmla="*/ 4300 h 4803"/>
              <a:gd name="T86" fmla="*/ 1428 w 4019"/>
              <a:gd name="T87" fmla="*/ 4308 h 4803"/>
              <a:gd name="T88" fmla="*/ 1547 w 4019"/>
              <a:gd name="T89" fmla="*/ 4591 h 4803"/>
              <a:gd name="T90" fmla="*/ 1831 w 4019"/>
              <a:gd name="T91" fmla="*/ 4604 h 4803"/>
              <a:gd name="T92" fmla="*/ 1986 w 4019"/>
              <a:gd name="T93" fmla="*/ 4572 h 4803"/>
              <a:gd name="T94" fmla="*/ 2247 w 4019"/>
              <a:gd name="T95" fmla="*/ 4674 h 4803"/>
              <a:gd name="T96" fmla="*/ 2385 w 4019"/>
              <a:gd name="T97" fmla="*/ 4510 h 4803"/>
              <a:gd name="T98" fmla="*/ 2452 w 4019"/>
              <a:gd name="T99" fmla="*/ 4670 h 4803"/>
              <a:gd name="T100" fmla="*/ 2632 w 4019"/>
              <a:gd name="T101" fmla="*/ 4368 h 4803"/>
              <a:gd name="T102" fmla="*/ 2711 w 4019"/>
              <a:gd name="T103" fmla="*/ 4441 h 4803"/>
              <a:gd name="T104" fmla="*/ 318 w 4019"/>
              <a:gd name="T105" fmla="*/ 4250 h 4803"/>
              <a:gd name="T106" fmla="*/ 324 w 4019"/>
              <a:gd name="T107" fmla="*/ 4232 h 4803"/>
              <a:gd name="T108" fmla="*/ 248 w 4019"/>
              <a:gd name="T109" fmla="*/ 503 h 4803"/>
              <a:gd name="T110" fmla="*/ 1243 w 4019"/>
              <a:gd name="T111" fmla="*/ 536 h 4803"/>
              <a:gd name="T112" fmla="*/ 306 w 4019"/>
              <a:gd name="T113" fmla="*/ 445 h 4803"/>
              <a:gd name="T114" fmla="*/ 3231 w 4019"/>
              <a:gd name="T115" fmla="*/ 181 h 4803"/>
              <a:gd name="T116" fmla="*/ 2855 w 4019"/>
              <a:gd name="T117" fmla="*/ 4269 h 4803"/>
              <a:gd name="T118" fmla="*/ 2357 w 4019"/>
              <a:gd name="T119" fmla="*/ 4721 h 4803"/>
              <a:gd name="T120" fmla="*/ 2772 w 4019"/>
              <a:gd name="T121" fmla="*/ 4490 h 4803"/>
              <a:gd name="T122" fmla="*/ 3340 w 4019"/>
              <a:gd name="T123" fmla="*/ 257 h 4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9" h="4803">
                <a:moveTo>
                  <a:pt x="4019" y="4803"/>
                </a:moveTo>
                <a:cubicBezTo>
                  <a:pt x="2679" y="4803"/>
                  <a:pt x="1340" y="4803"/>
                  <a:pt x="0" y="4803"/>
                </a:cubicBezTo>
                <a:cubicBezTo>
                  <a:pt x="0" y="3202"/>
                  <a:pt x="0" y="1601"/>
                  <a:pt x="0" y="0"/>
                </a:cubicBezTo>
                <a:cubicBezTo>
                  <a:pt x="1340" y="0"/>
                  <a:pt x="2680" y="0"/>
                  <a:pt x="4019" y="0"/>
                </a:cubicBezTo>
                <a:cubicBezTo>
                  <a:pt x="4019" y="1601"/>
                  <a:pt x="4019" y="3202"/>
                  <a:pt x="4019" y="4803"/>
                </a:cubicBezTo>
                <a:close/>
                <a:moveTo>
                  <a:pt x="2969" y="4558"/>
                </a:moveTo>
                <a:cubicBezTo>
                  <a:pt x="2979" y="4537"/>
                  <a:pt x="2971" y="4524"/>
                  <a:pt x="2963" y="4510"/>
                </a:cubicBezTo>
                <a:cubicBezTo>
                  <a:pt x="2947" y="4480"/>
                  <a:pt x="2934" y="4448"/>
                  <a:pt x="2919" y="4417"/>
                </a:cubicBezTo>
                <a:cubicBezTo>
                  <a:pt x="2905" y="4385"/>
                  <a:pt x="2892" y="4353"/>
                  <a:pt x="2857" y="4337"/>
                </a:cubicBezTo>
                <a:cubicBezTo>
                  <a:pt x="2849" y="4334"/>
                  <a:pt x="2839" y="4327"/>
                  <a:pt x="2836" y="4319"/>
                </a:cubicBezTo>
                <a:cubicBezTo>
                  <a:pt x="2826" y="4283"/>
                  <a:pt x="2817" y="4247"/>
                  <a:pt x="2809" y="4211"/>
                </a:cubicBezTo>
                <a:cubicBezTo>
                  <a:pt x="2806" y="4199"/>
                  <a:pt x="2805" y="4185"/>
                  <a:pt x="2803" y="4167"/>
                </a:cubicBezTo>
                <a:cubicBezTo>
                  <a:pt x="2815" y="4175"/>
                  <a:pt x="2821" y="4179"/>
                  <a:pt x="2828" y="4183"/>
                </a:cubicBezTo>
                <a:cubicBezTo>
                  <a:pt x="2828" y="4177"/>
                  <a:pt x="2828" y="4174"/>
                  <a:pt x="2828" y="4169"/>
                </a:cubicBezTo>
                <a:cubicBezTo>
                  <a:pt x="2835" y="4175"/>
                  <a:pt x="2840" y="4180"/>
                  <a:pt x="2848" y="4188"/>
                </a:cubicBezTo>
                <a:cubicBezTo>
                  <a:pt x="2847" y="4164"/>
                  <a:pt x="2820" y="4151"/>
                  <a:pt x="2834" y="4125"/>
                </a:cubicBezTo>
                <a:cubicBezTo>
                  <a:pt x="2841" y="4134"/>
                  <a:pt x="2847" y="4141"/>
                  <a:pt x="2853" y="4149"/>
                </a:cubicBezTo>
                <a:cubicBezTo>
                  <a:pt x="2861" y="4158"/>
                  <a:pt x="2868" y="4172"/>
                  <a:pt x="2878" y="4176"/>
                </a:cubicBezTo>
                <a:cubicBezTo>
                  <a:pt x="2899" y="4185"/>
                  <a:pt x="2909" y="4198"/>
                  <a:pt x="2909" y="4221"/>
                </a:cubicBezTo>
                <a:cubicBezTo>
                  <a:pt x="2909" y="4230"/>
                  <a:pt x="2913" y="4240"/>
                  <a:pt x="2914" y="4250"/>
                </a:cubicBezTo>
                <a:cubicBezTo>
                  <a:pt x="2918" y="4271"/>
                  <a:pt x="2921" y="4293"/>
                  <a:pt x="2924" y="4314"/>
                </a:cubicBezTo>
                <a:cubicBezTo>
                  <a:pt x="2922" y="4314"/>
                  <a:pt x="2921" y="4315"/>
                  <a:pt x="2920" y="4315"/>
                </a:cubicBezTo>
                <a:cubicBezTo>
                  <a:pt x="2913" y="4292"/>
                  <a:pt x="2906" y="4270"/>
                  <a:pt x="2900" y="4247"/>
                </a:cubicBezTo>
                <a:cubicBezTo>
                  <a:pt x="2898" y="4247"/>
                  <a:pt x="2896" y="4248"/>
                  <a:pt x="2895" y="4248"/>
                </a:cubicBezTo>
                <a:cubicBezTo>
                  <a:pt x="2899" y="4277"/>
                  <a:pt x="2903" y="4306"/>
                  <a:pt x="2906" y="4335"/>
                </a:cubicBezTo>
                <a:cubicBezTo>
                  <a:pt x="2906" y="4335"/>
                  <a:pt x="2905" y="4335"/>
                  <a:pt x="2904" y="4336"/>
                </a:cubicBezTo>
                <a:cubicBezTo>
                  <a:pt x="2896" y="4323"/>
                  <a:pt x="2889" y="4311"/>
                  <a:pt x="2879" y="4295"/>
                </a:cubicBezTo>
                <a:cubicBezTo>
                  <a:pt x="2876" y="4302"/>
                  <a:pt x="2873" y="4306"/>
                  <a:pt x="2874" y="4308"/>
                </a:cubicBezTo>
                <a:cubicBezTo>
                  <a:pt x="2884" y="4326"/>
                  <a:pt x="2891" y="4346"/>
                  <a:pt x="2904" y="4362"/>
                </a:cubicBezTo>
                <a:cubicBezTo>
                  <a:pt x="2939" y="4405"/>
                  <a:pt x="2973" y="4447"/>
                  <a:pt x="2989" y="4501"/>
                </a:cubicBezTo>
                <a:cubicBezTo>
                  <a:pt x="2990" y="4507"/>
                  <a:pt x="2994" y="4511"/>
                  <a:pt x="2998" y="4519"/>
                </a:cubicBezTo>
                <a:cubicBezTo>
                  <a:pt x="3003" y="4511"/>
                  <a:pt x="3005" y="4507"/>
                  <a:pt x="3009" y="4501"/>
                </a:cubicBezTo>
                <a:cubicBezTo>
                  <a:pt x="3014" y="4509"/>
                  <a:pt x="3017" y="4515"/>
                  <a:pt x="3018" y="4517"/>
                </a:cubicBezTo>
                <a:cubicBezTo>
                  <a:pt x="3027" y="4516"/>
                  <a:pt x="3031" y="4516"/>
                  <a:pt x="3037" y="4516"/>
                </a:cubicBezTo>
                <a:cubicBezTo>
                  <a:pt x="3031" y="4497"/>
                  <a:pt x="3025" y="4480"/>
                  <a:pt x="3019" y="4463"/>
                </a:cubicBezTo>
                <a:cubicBezTo>
                  <a:pt x="3025" y="4465"/>
                  <a:pt x="3030" y="4466"/>
                  <a:pt x="3037" y="4469"/>
                </a:cubicBezTo>
                <a:cubicBezTo>
                  <a:pt x="3037" y="4459"/>
                  <a:pt x="3037" y="4453"/>
                  <a:pt x="3037" y="4441"/>
                </a:cubicBezTo>
                <a:cubicBezTo>
                  <a:pt x="3067" y="4478"/>
                  <a:pt x="3061" y="4528"/>
                  <a:pt x="3094" y="4557"/>
                </a:cubicBezTo>
                <a:cubicBezTo>
                  <a:pt x="3094" y="4548"/>
                  <a:pt x="3094" y="4539"/>
                  <a:pt x="3091" y="4530"/>
                </a:cubicBezTo>
                <a:cubicBezTo>
                  <a:pt x="3085" y="4504"/>
                  <a:pt x="3092" y="4494"/>
                  <a:pt x="3117" y="4494"/>
                </a:cubicBezTo>
                <a:cubicBezTo>
                  <a:pt x="3116" y="4470"/>
                  <a:pt x="3115" y="4445"/>
                  <a:pt x="3114" y="4420"/>
                </a:cubicBezTo>
                <a:cubicBezTo>
                  <a:pt x="3116" y="4420"/>
                  <a:pt x="3119" y="4420"/>
                  <a:pt x="3122" y="4419"/>
                </a:cubicBezTo>
                <a:cubicBezTo>
                  <a:pt x="3124" y="4429"/>
                  <a:pt x="3128" y="4438"/>
                  <a:pt x="3129" y="4448"/>
                </a:cubicBezTo>
                <a:cubicBezTo>
                  <a:pt x="3133" y="4477"/>
                  <a:pt x="3136" y="4506"/>
                  <a:pt x="3140" y="4535"/>
                </a:cubicBezTo>
                <a:cubicBezTo>
                  <a:pt x="3140" y="4542"/>
                  <a:pt x="3143" y="4548"/>
                  <a:pt x="3145" y="4555"/>
                </a:cubicBezTo>
                <a:cubicBezTo>
                  <a:pt x="3147" y="4554"/>
                  <a:pt x="3149" y="4554"/>
                  <a:pt x="3151" y="4553"/>
                </a:cubicBezTo>
                <a:cubicBezTo>
                  <a:pt x="3151" y="4516"/>
                  <a:pt x="3151" y="4479"/>
                  <a:pt x="3151" y="4442"/>
                </a:cubicBezTo>
                <a:cubicBezTo>
                  <a:pt x="3163" y="4477"/>
                  <a:pt x="3155" y="4515"/>
                  <a:pt x="3172" y="4550"/>
                </a:cubicBezTo>
                <a:cubicBezTo>
                  <a:pt x="3178" y="4521"/>
                  <a:pt x="3183" y="4491"/>
                  <a:pt x="3182" y="4461"/>
                </a:cubicBezTo>
                <a:cubicBezTo>
                  <a:pt x="3182" y="4437"/>
                  <a:pt x="3178" y="4412"/>
                  <a:pt x="3171" y="4389"/>
                </a:cubicBezTo>
                <a:cubicBezTo>
                  <a:pt x="3164" y="4368"/>
                  <a:pt x="3183" y="4357"/>
                  <a:pt x="3179" y="4338"/>
                </a:cubicBezTo>
                <a:cubicBezTo>
                  <a:pt x="3181" y="4338"/>
                  <a:pt x="3184" y="4339"/>
                  <a:pt x="3186" y="4339"/>
                </a:cubicBezTo>
                <a:cubicBezTo>
                  <a:pt x="3190" y="4363"/>
                  <a:pt x="3194" y="4388"/>
                  <a:pt x="3198" y="4416"/>
                </a:cubicBezTo>
                <a:cubicBezTo>
                  <a:pt x="3205" y="4410"/>
                  <a:pt x="3208" y="4407"/>
                  <a:pt x="3214" y="4402"/>
                </a:cubicBezTo>
                <a:cubicBezTo>
                  <a:pt x="3216" y="4419"/>
                  <a:pt x="3218" y="4433"/>
                  <a:pt x="3221" y="4448"/>
                </a:cubicBezTo>
                <a:cubicBezTo>
                  <a:pt x="3222" y="4456"/>
                  <a:pt x="3223" y="4468"/>
                  <a:pt x="3228" y="4472"/>
                </a:cubicBezTo>
                <a:cubicBezTo>
                  <a:pt x="3242" y="4480"/>
                  <a:pt x="3240" y="4492"/>
                  <a:pt x="3241" y="4504"/>
                </a:cubicBezTo>
                <a:cubicBezTo>
                  <a:pt x="3242" y="4515"/>
                  <a:pt x="3243" y="4526"/>
                  <a:pt x="3244" y="4540"/>
                </a:cubicBezTo>
                <a:cubicBezTo>
                  <a:pt x="3279" y="4512"/>
                  <a:pt x="3256" y="4477"/>
                  <a:pt x="3269" y="4448"/>
                </a:cubicBezTo>
                <a:cubicBezTo>
                  <a:pt x="3272" y="4468"/>
                  <a:pt x="3271" y="4489"/>
                  <a:pt x="3272" y="4510"/>
                </a:cubicBezTo>
                <a:cubicBezTo>
                  <a:pt x="3272" y="4530"/>
                  <a:pt x="3273" y="4550"/>
                  <a:pt x="3274" y="4570"/>
                </a:cubicBezTo>
                <a:cubicBezTo>
                  <a:pt x="3277" y="4570"/>
                  <a:pt x="3279" y="4570"/>
                  <a:pt x="3282" y="4570"/>
                </a:cubicBezTo>
                <a:cubicBezTo>
                  <a:pt x="3283" y="4562"/>
                  <a:pt x="3284" y="4554"/>
                  <a:pt x="3285" y="4546"/>
                </a:cubicBezTo>
                <a:cubicBezTo>
                  <a:pt x="3304" y="4549"/>
                  <a:pt x="3332" y="4529"/>
                  <a:pt x="3336" y="4510"/>
                </a:cubicBezTo>
                <a:cubicBezTo>
                  <a:pt x="3340" y="4480"/>
                  <a:pt x="3346" y="4449"/>
                  <a:pt x="3351" y="4419"/>
                </a:cubicBezTo>
                <a:cubicBezTo>
                  <a:pt x="3358" y="4422"/>
                  <a:pt x="3363" y="4424"/>
                  <a:pt x="3369" y="4427"/>
                </a:cubicBezTo>
                <a:cubicBezTo>
                  <a:pt x="3365" y="4477"/>
                  <a:pt x="3361" y="4527"/>
                  <a:pt x="3356" y="4577"/>
                </a:cubicBezTo>
                <a:cubicBezTo>
                  <a:pt x="3385" y="4527"/>
                  <a:pt x="3378" y="4468"/>
                  <a:pt x="3401" y="4419"/>
                </a:cubicBezTo>
                <a:cubicBezTo>
                  <a:pt x="3403" y="4437"/>
                  <a:pt x="3405" y="4456"/>
                  <a:pt x="3408" y="4476"/>
                </a:cubicBezTo>
                <a:cubicBezTo>
                  <a:pt x="3410" y="4476"/>
                  <a:pt x="3412" y="4476"/>
                  <a:pt x="3414" y="4476"/>
                </a:cubicBezTo>
                <a:cubicBezTo>
                  <a:pt x="3419" y="4464"/>
                  <a:pt x="3425" y="4451"/>
                  <a:pt x="3430" y="4439"/>
                </a:cubicBezTo>
                <a:cubicBezTo>
                  <a:pt x="3431" y="4439"/>
                  <a:pt x="3432" y="4440"/>
                  <a:pt x="3433" y="4440"/>
                </a:cubicBezTo>
                <a:cubicBezTo>
                  <a:pt x="3430" y="4462"/>
                  <a:pt x="3427" y="4485"/>
                  <a:pt x="3424" y="4507"/>
                </a:cubicBezTo>
                <a:cubicBezTo>
                  <a:pt x="3426" y="4508"/>
                  <a:pt x="3429" y="4509"/>
                  <a:pt x="3432" y="4510"/>
                </a:cubicBezTo>
                <a:cubicBezTo>
                  <a:pt x="3437" y="4497"/>
                  <a:pt x="3441" y="4483"/>
                  <a:pt x="3447" y="4471"/>
                </a:cubicBezTo>
                <a:cubicBezTo>
                  <a:pt x="3456" y="4452"/>
                  <a:pt x="3464" y="4433"/>
                  <a:pt x="3475" y="4416"/>
                </a:cubicBezTo>
                <a:cubicBezTo>
                  <a:pt x="3479" y="4410"/>
                  <a:pt x="3489" y="4409"/>
                  <a:pt x="3500" y="4405"/>
                </a:cubicBezTo>
                <a:cubicBezTo>
                  <a:pt x="3503" y="4406"/>
                  <a:pt x="3509" y="4409"/>
                  <a:pt x="3515" y="4412"/>
                </a:cubicBezTo>
                <a:cubicBezTo>
                  <a:pt x="3514" y="4425"/>
                  <a:pt x="3513" y="4436"/>
                  <a:pt x="3511" y="4452"/>
                </a:cubicBezTo>
                <a:cubicBezTo>
                  <a:pt x="3520" y="4447"/>
                  <a:pt x="3524" y="4445"/>
                  <a:pt x="3532" y="4441"/>
                </a:cubicBezTo>
                <a:cubicBezTo>
                  <a:pt x="3530" y="4471"/>
                  <a:pt x="3529" y="4498"/>
                  <a:pt x="3528" y="4526"/>
                </a:cubicBezTo>
                <a:cubicBezTo>
                  <a:pt x="3532" y="4516"/>
                  <a:pt x="3537" y="4505"/>
                  <a:pt x="3542" y="4495"/>
                </a:cubicBezTo>
                <a:cubicBezTo>
                  <a:pt x="3544" y="4496"/>
                  <a:pt x="3546" y="4497"/>
                  <a:pt x="3548" y="4497"/>
                </a:cubicBezTo>
                <a:cubicBezTo>
                  <a:pt x="3546" y="4513"/>
                  <a:pt x="3545" y="4528"/>
                  <a:pt x="3544" y="4543"/>
                </a:cubicBezTo>
                <a:cubicBezTo>
                  <a:pt x="3551" y="4539"/>
                  <a:pt x="3554" y="4533"/>
                  <a:pt x="3559" y="4527"/>
                </a:cubicBezTo>
                <a:cubicBezTo>
                  <a:pt x="3578" y="4505"/>
                  <a:pt x="3595" y="4478"/>
                  <a:pt x="3619" y="4461"/>
                </a:cubicBezTo>
                <a:cubicBezTo>
                  <a:pt x="3641" y="4446"/>
                  <a:pt x="3646" y="4427"/>
                  <a:pt x="3651" y="4406"/>
                </a:cubicBezTo>
                <a:cubicBezTo>
                  <a:pt x="3658" y="4380"/>
                  <a:pt x="3663" y="4352"/>
                  <a:pt x="3696" y="4335"/>
                </a:cubicBezTo>
                <a:cubicBezTo>
                  <a:pt x="3696" y="4351"/>
                  <a:pt x="3698" y="4365"/>
                  <a:pt x="3695" y="4376"/>
                </a:cubicBezTo>
                <a:cubicBezTo>
                  <a:pt x="3686" y="4415"/>
                  <a:pt x="3695" y="4456"/>
                  <a:pt x="3672" y="4491"/>
                </a:cubicBezTo>
                <a:cubicBezTo>
                  <a:pt x="3666" y="4499"/>
                  <a:pt x="3663" y="4509"/>
                  <a:pt x="3657" y="4520"/>
                </a:cubicBezTo>
                <a:cubicBezTo>
                  <a:pt x="3685" y="4518"/>
                  <a:pt x="3692" y="4500"/>
                  <a:pt x="3699" y="4482"/>
                </a:cubicBezTo>
                <a:cubicBezTo>
                  <a:pt x="3705" y="4463"/>
                  <a:pt x="3709" y="4443"/>
                  <a:pt x="3715" y="4424"/>
                </a:cubicBezTo>
                <a:cubicBezTo>
                  <a:pt x="3721" y="4406"/>
                  <a:pt x="3725" y="4379"/>
                  <a:pt x="3738" y="4373"/>
                </a:cubicBezTo>
                <a:cubicBezTo>
                  <a:pt x="3767" y="4359"/>
                  <a:pt x="3763" y="4336"/>
                  <a:pt x="3767" y="4313"/>
                </a:cubicBezTo>
                <a:cubicBezTo>
                  <a:pt x="3768" y="4307"/>
                  <a:pt x="3772" y="4301"/>
                  <a:pt x="3774" y="4295"/>
                </a:cubicBezTo>
                <a:cubicBezTo>
                  <a:pt x="3777" y="4296"/>
                  <a:pt x="3779" y="4297"/>
                  <a:pt x="3781" y="4297"/>
                </a:cubicBezTo>
                <a:cubicBezTo>
                  <a:pt x="3778" y="4313"/>
                  <a:pt x="3774" y="4329"/>
                  <a:pt x="3770" y="4350"/>
                </a:cubicBezTo>
                <a:cubicBezTo>
                  <a:pt x="3785" y="4328"/>
                  <a:pt x="3796" y="4309"/>
                  <a:pt x="3808" y="4293"/>
                </a:cubicBezTo>
                <a:cubicBezTo>
                  <a:pt x="3813" y="4287"/>
                  <a:pt x="3821" y="4282"/>
                  <a:pt x="3828" y="4282"/>
                </a:cubicBezTo>
                <a:cubicBezTo>
                  <a:pt x="3853" y="4280"/>
                  <a:pt x="3858" y="4276"/>
                  <a:pt x="3859" y="4251"/>
                </a:cubicBezTo>
                <a:cubicBezTo>
                  <a:pt x="3860" y="4244"/>
                  <a:pt x="3860" y="4236"/>
                  <a:pt x="3861" y="4229"/>
                </a:cubicBezTo>
                <a:cubicBezTo>
                  <a:pt x="3865" y="4196"/>
                  <a:pt x="3873" y="4162"/>
                  <a:pt x="3870" y="4128"/>
                </a:cubicBezTo>
                <a:cubicBezTo>
                  <a:pt x="3864" y="4057"/>
                  <a:pt x="3851" y="3986"/>
                  <a:pt x="3844" y="3915"/>
                </a:cubicBezTo>
                <a:cubicBezTo>
                  <a:pt x="3828" y="3757"/>
                  <a:pt x="3815" y="3599"/>
                  <a:pt x="3800" y="3442"/>
                </a:cubicBezTo>
                <a:cubicBezTo>
                  <a:pt x="3790" y="3341"/>
                  <a:pt x="3778" y="3241"/>
                  <a:pt x="3769" y="3140"/>
                </a:cubicBezTo>
                <a:cubicBezTo>
                  <a:pt x="3761" y="3060"/>
                  <a:pt x="3754" y="2981"/>
                  <a:pt x="3748" y="2901"/>
                </a:cubicBezTo>
                <a:cubicBezTo>
                  <a:pt x="3746" y="2873"/>
                  <a:pt x="3749" y="2845"/>
                  <a:pt x="3748" y="2816"/>
                </a:cubicBezTo>
                <a:cubicBezTo>
                  <a:pt x="3747" y="2800"/>
                  <a:pt x="3743" y="2783"/>
                  <a:pt x="3741" y="2768"/>
                </a:cubicBezTo>
                <a:cubicBezTo>
                  <a:pt x="3752" y="2767"/>
                  <a:pt x="3760" y="2767"/>
                  <a:pt x="3769" y="2766"/>
                </a:cubicBezTo>
                <a:cubicBezTo>
                  <a:pt x="3776" y="2769"/>
                  <a:pt x="3786" y="2773"/>
                  <a:pt x="3797" y="2776"/>
                </a:cubicBezTo>
                <a:cubicBezTo>
                  <a:pt x="3798" y="2775"/>
                  <a:pt x="3798" y="2774"/>
                  <a:pt x="3799" y="2772"/>
                </a:cubicBezTo>
                <a:cubicBezTo>
                  <a:pt x="3782" y="2759"/>
                  <a:pt x="3765" y="2745"/>
                  <a:pt x="3748" y="2731"/>
                </a:cubicBezTo>
                <a:cubicBezTo>
                  <a:pt x="3749" y="2729"/>
                  <a:pt x="3751" y="2727"/>
                  <a:pt x="3752" y="2726"/>
                </a:cubicBezTo>
                <a:cubicBezTo>
                  <a:pt x="3773" y="2740"/>
                  <a:pt x="3795" y="2756"/>
                  <a:pt x="3817" y="2770"/>
                </a:cubicBezTo>
                <a:cubicBezTo>
                  <a:pt x="3821" y="2773"/>
                  <a:pt x="3828" y="2772"/>
                  <a:pt x="3834" y="2773"/>
                </a:cubicBezTo>
                <a:cubicBezTo>
                  <a:pt x="3833" y="2768"/>
                  <a:pt x="3832" y="2762"/>
                  <a:pt x="3829" y="2757"/>
                </a:cubicBezTo>
                <a:cubicBezTo>
                  <a:pt x="3816" y="2737"/>
                  <a:pt x="3803" y="2718"/>
                  <a:pt x="3789" y="2698"/>
                </a:cubicBezTo>
                <a:cubicBezTo>
                  <a:pt x="3818" y="2720"/>
                  <a:pt x="3845" y="2742"/>
                  <a:pt x="3883" y="2749"/>
                </a:cubicBezTo>
                <a:cubicBezTo>
                  <a:pt x="3870" y="2734"/>
                  <a:pt x="3858" y="2718"/>
                  <a:pt x="3845" y="2703"/>
                </a:cubicBezTo>
                <a:cubicBezTo>
                  <a:pt x="3846" y="2702"/>
                  <a:pt x="3847" y="2702"/>
                  <a:pt x="3848" y="2701"/>
                </a:cubicBezTo>
                <a:cubicBezTo>
                  <a:pt x="3857" y="2706"/>
                  <a:pt x="3867" y="2711"/>
                  <a:pt x="3876" y="2716"/>
                </a:cubicBezTo>
                <a:cubicBezTo>
                  <a:pt x="3877" y="2714"/>
                  <a:pt x="3878" y="2713"/>
                  <a:pt x="3879" y="2711"/>
                </a:cubicBezTo>
                <a:cubicBezTo>
                  <a:pt x="3865" y="2700"/>
                  <a:pt x="3850" y="2690"/>
                  <a:pt x="3837" y="2678"/>
                </a:cubicBezTo>
                <a:cubicBezTo>
                  <a:pt x="3824" y="2667"/>
                  <a:pt x="3812" y="2654"/>
                  <a:pt x="3800" y="2642"/>
                </a:cubicBezTo>
                <a:cubicBezTo>
                  <a:pt x="3788" y="2630"/>
                  <a:pt x="3777" y="2615"/>
                  <a:pt x="3764" y="2605"/>
                </a:cubicBezTo>
                <a:cubicBezTo>
                  <a:pt x="3732" y="2579"/>
                  <a:pt x="3731" y="2580"/>
                  <a:pt x="3732" y="2568"/>
                </a:cubicBezTo>
                <a:cubicBezTo>
                  <a:pt x="3745" y="2577"/>
                  <a:pt x="3757" y="2585"/>
                  <a:pt x="3771" y="2595"/>
                </a:cubicBezTo>
                <a:cubicBezTo>
                  <a:pt x="3773" y="2586"/>
                  <a:pt x="3775" y="2580"/>
                  <a:pt x="3778" y="2571"/>
                </a:cubicBezTo>
                <a:cubicBezTo>
                  <a:pt x="3809" y="2591"/>
                  <a:pt x="3839" y="2609"/>
                  <a:pt x="3868" y="2628"/>
                </a:cubicBezTo>
                <a:cubicBezTo>
                  <a:pt x="3870" y="2626"/>
                  <a:pt x="3872" y="2624"/>
                  <a:pt x="3875" y="2621"/>
                </a:cubicBezTo>
                <a:cubicBezTo>
                  <a:pt x="3864" y="2610"/>
                  <a:pt x="3856" y="2596"/>
                  <a:pt x="3844" y="2589"/>
                </a:cubicBezTo>
                <a:cubicBezTo>
                  <a:pt x="3815" y="2570"/>
                  <a:pt x="3794" y="2543"/>
                  <a:pt x="3775" y="2515"/>
                </a:cubicBezTo>
                <a:cubicBezTo>
                  <a:pt x="3774" y="2514"/>
                  <a:pt x="3775" y="2512"/>
                  <a:pt x="3775" y="2511"/>
                </a:cubicBezTo>
                <a:cubicBezTo>
                  <a:pt x="3803" y="2528"/>
                  <a:pt x="3831" y="2544"/>
                  <a:pt x="3858" y="2560"/>
                </a:cubicBezTo>
                <a:cubicBezTo>
                  <a:pt x="3861" y="2561"/>
                  <a:pt x="3864" y="2564"/>
                  <a:pt x="3865" y="2563"/>
                </a:cubicBezTo>
                <a:cubicBezTo>
                  <a:pt x="3885" y="2555"/>
                  <a:pt x="3896" y="2570"/>
                  <a:pt x="3910" y="2578"/>
                </a:cubicBezTo>
                <a:cubicBezTo>
                  <a:pt x="3922" y="2585"/>
                  <a:pt x="3935" y="2591"/>
                  <a:pt x="3947" y="2598"/>
                </a:cubicBezTo>
                <a:cubicBezTo>
                  <a:pt x="3948" y="2597"/>
                  <a:pt x="3949" y="2595"/>
                  <a:pt x="3950" y="2593"/>
                </a:cubicBezTo>
                <a:cubicBezTo>
                  <a:pt x="3943" y="2587"/>
                  <a:pt x="3935" y="2581"/>
                  <a:pt x="3927" y="2575"/>
                </a:cubicBezTo>
                <a:cubicBezTo>
                  <a:pt x="3861" y="2526"/>
                  <a:pt x="3795" y="2477"/>
                  <a:pt x="3729" y="2427"/>
                </a:cubicBezTo>
                <a:cubicBezTo>
                  <a:pt x="3722" y="2421"/>
                  <a:pt x="3714" y="2413"/>
                  <a:pt x="3713" y="2405"/>
                </a:cubicBezTo>
                <a:cubicBezTo>
                  <a:pt x="3704" y="2303"/>
                  <a:pt x="3694" y="2200"/>
                  <a:pt x="3689" y="2097"/>
                </a:cubicBezTo>
                <a:cubicBezTo>
                  <a:pt x="3684" y="2011"/>
                  <a:pt x="3687" y="1925"/>
                  <a:pt x="3685" y="1840"/>
                </a:cubicBezTo>
                <a:cubicBezTo>
                  <a:pt x="3681" y="1659"/>
                  <a:pt x="3677" y="1479"/>
                  <a:pt x="3671" y="1298"/>
                </a:cubicBezTo>
                <a:cubicBezTo>
                  <a:pt x="3667" y="1205"/>
                  <a:pt x="3658" y="1111"/>
                  <a:pt x="3652" y="1018"/>
                </a:cubicBezTo>
                <a:cubicBezTo>
                  <a:pt x="3647" y="930"/>
                  <a:pt x="3642" y="842"/>
                  <a:pt x="3636" y="755"/>
                </a:cubicBezTo>
                <a:cubicBezTo>
                  <a:pt x="3633" y="714"/>
                  <a:pt x="3625" y="674"/>
                  <a:pt x="3585" y="650"/>
                </a:cubicBezTo>
                <a:cubicBezTo>
                  <a:pt x="3576" y="645"/>
                  <a:pt x="3571" y="635"/>
                  <a:pt x="3582" y="623"/>
                </a:cubicBezTo>
                <a:cubicBezTo>
                  <a:pt x="3586" y="619"/>
                  <a:pt x="3586" y="609"/>
                  <a:pt x="3586" y="602"/>
                </a:cubicBezTo>
                <a:cubicBezTo>
                  <a:pt x="3586" y="592"/>
                  <a:pt x="3584" y="582"/>
                  <a:pt x="3583" y="572"/>
                </a:cubicBezTo>
                <a:cubicBezTo>
                  <a:pt x="3582" y="540"/>
                  <a:pt x="3584" y="508"/>
                  <a:pt x="3580" y="476"/>
                </a:cubicBezTo>
                <a:cubicBezTo>
                  <a:pt x="3578" y="459"/>
                  <a:pt x="3568" y="443"/>
                  <a:pt x="3563" y="426"/>
                </a:cubicBezTo>
                <a:cubicBezTo>
                  <a:pt x="3561" y="418"/>
                  <a:pt x="3564" y="408"/>
                  <a:pt x="3561" y="401"/>
                </a:cubicBezTo>
                <a:cubicBezTo>
                  <a:pt x="3548" y="373"/>
                  <a:pt x="3533" y="345"/>
                  <a:pt x="3517" y="314"/>
                </a:cubicBezTo>
                <a:cubicBezTo>
                  <a:pt x="3517" y="314"/>
                  <a:pt x="3510" y="314"/>
                  <a:pt x="3507" y="310"/>
                </a:cubicBezTo>
                <a:cubicBezTo>
                  <a:pt x="3501" y="302"/>
                  <a:pt x="3496" y="292"/>
                  <a:pt x="3490" y="283"/>
                </a:cubicBezTo>
                <a:cubicBezTo>
                  <a:pt x="3482" y="271"/>
                  <a:pt x="3470" y="260"/>
                  <a:pt x="3465" y="247"/>
                </a:cubicBezTo>
                <a:cubicBezTo>
                  <a:pt x="3459" y="230"/>
                  <a:pt x="3452" y="228"/>
                  <a:pt x="3439" y="238"/>
                </a:cubicBezTo>
                <a:cubicBezTo>
                  <a:pt x="3437" y="240"/>
                  <a:pt x="3433" y="239"/>
                  <a:pt x="3429" y="239"/>
                </a:cubicBezTo>
                <a:cubicBezTo>
                  <a:pt x="3425" y="230"/>
                  <a:pt x="3422" y="221"/>
                  <a:pt x="3417" y="209"/>
                </a:cubicBezTo>
                <a:cubicBezTo>
                  <a:pt x="3407" y="226"/>
                  <a:pt x="3405" y="245"/>
                  <a:pt x="3382" y="242"/>
                </a:cubicBezTo>
                <a:cubicBezTo>
                  <a:pt x="3380" y="242"/>
                  <a:pt x="3374" y="250"/>
                  <a:pt x="3373" y="254"/>
                </a:cubicBezTo>
                <a:cubicBezTo>
                  <a:pt x="3371" y="277"/>
                  <a:pt x="3353" y="288"/>
                  <a:pt x="3340" y="303"/>
                </a:cubicBezTo>
                <a:cubicBezTo>
                  <a:pt x="3331" y="314"/>
                  <a:pt x="3323" y="319"/>
                  <a:pt x="3309" y="309"/>
                </a:cubicBezTo>
                <a:cubicBezTo>
                  <a:pt x="3296" y="299"/>
                  <a:pt x="3267" y="301"/>
                  <a:pt x="3257" y="315"/>
                </a:cubicBezTo>
                <a:cubicBezTo>
                  <a:pt x="3252" y="321"/>
                  <a:pt x="3259" y="335"/>
                  <a:pt x="3261" y="345"/>
                </a:cubicBezTo>
                <a:cubicBezTo>
                  <a:pt x="3261" y="349"/>
                  <a:pt x="3263" y="352"/>
                  <a:pt x="3263" y="355"/>
                </a:cubicBezTo>
                <a:cubicBezTo>
                  <a:pt x="3266" y="368"/>
                  <a:pt x="3268" y="381"/>
                  <a:pt x="3270" y="394"/>
                </a:cubicBezTo>
                <a:cubicBezTo>
                  <a:pt x="3267" y="395"/>
                  <a:pt x="3264" y="397"/>
                  <a:pt x="3261" y="398"/>
                </a:cubicBezTo>
                <a:cubicBezTo>
                  <a:pt x="3269" y="356"/>
                  <a:pt x="3228" y="346"/>
                  <a:pt x="3216" y="315"/>
                </a:cubicBezTo>
                <a:cubicBezTo>
                  <a:pt x="3213" y="324"/>
                  <a:pt x="3211" y="330"/>
                  <a:pt x="3209" y="337"/>
                </a:cubicBezTo>
                <a:cubicBezTo>
                  <a:pt x="3205" y="333"/>
                  <a:pt x="3202" y="331"/>
                  <a:pt x="3198" y="328"/>
                </a:cubicBezTo>
                <a:cubicBezTo>
                  <a:pt x="3196" y="339"/>
                  <a:pt x="3193" y="349"/>
                  <a:pt x="3191" y="358"/>
                </a:cubicBezTo>
                <a:cubicBezTo>
                  <a:pt x="3189" y="358"/>
                  <a:pt x="3187" y="358"/>
                  <a:pt x="3184" y="358"/>
                </a:cubicBezTo>
                <a:cubicBezTo>
                  <a:pt x="3181" y="347"/>
                  <a:pt x="3177" y="337"/>
                  <a:pt x="3174" y="326"/>
                </a:cubicBezTo>
                <a:cubicBezTo>
                  <a:pt x="3164" y="336"/>
                  <a:pt x="3157" y="332"/>
                  <a:pt x="3149" y="320"/>
                </a:cubicBezTo>
                <a:cubicBezTo>
                  <a:pt x="3142" y="308"/>
                  <a:pt x="3133" y="305"/>
                  <a:pt x="3122" y="316"/>
                </a:cubicBezTo>
                <a:cubicBezTo>
                  <a:pt x="3120" y="319"/>
                  <a:pt x="3116" y="320"/>
                  <a:pt x="3112" y="320"/>
                </a:cubicBezTo>
                <a:cubicBezTo>
                  <a:pt x="3098" y="320"/>
                  <a:pt x="3096" y="331"/>
                  <a:pt x="3096" y="341"/>
                </a:cubicBezTo>
                <a:cubicBezTo>
                  <a:pt x="3097" y="373"/>
                  <a:pt x="3098" y="373"/>
                  <a:pt x="3066" y="376"/>
                </a:cubicBezTo>
                <a:cubicBezTo>
                  <a:pt x="3062" y="369"/>
                  <a:pt x="3057" y="362"/>
                  <a:pt x="3051" y="353"/>
                </a:cubicBezTo>
                <a:cubicBezTo>
                  <a:pt x="3060" y="354"/>
                  <a:pt x="3066" y="354"/>
                  <a:pt x="3079" y="355"/>
                </a:cubicBezTo>
                <a:cubicBezTo>
                  <a:pt x="3075" y="345"/>
                  <a:pt x="3073" y="331"/>
                  <a:pt x="3070" y="331"/>
                </a:cubicBezTo>
                <a:cubicBezTo>
                  <a:pt x="3058" y="331"/>
                  <a:pt x="3045" y="335"/>
                  <a:pt x="3033" y="338"/>
                </a:cubicBezTo>
                <a:cubicBezTo>
                  <a:pt x="3032" y="338"/>
                  <a:pt x="3032" y="342"/>
                  <a:pt x="3032" y="343"/>
                </a:cubicBezTo>
                <a:cubicBezTo>
                  <a:pt x="3038" y="356"/>
                  <a:pt x="3046" y="369"/>
                  <a:pt x="3051" y="382"/>
                </a:cubicBezTo>
                <a:cubicBezTo>
                  <a:pt x="3053" y="388"/>
                  <a:pt x="3053" y="396"/>
                  <a:pt x="3051" y="403"/>
                </a:cubicBezTo>
                <a:cubicBezTo>
                  <a:pt x="3050" y="409"/>
                  <a:pt x="3045" y="415"/>
                  <a:pt x="3041" y="422"/>
                </a:cubicBezTo>
                <a:cubicBezTo>
                  <a:pt x="3028" y="418"/>
                  <a:pt x="3029" y="418"/>
                  <a:pt x="3030" y="403"/>
                </a:cubicBezTo>
                <a:cubicBezTo>
                  <a:pt x="3031" y="399"/>
                  <a:pt x="3027" y="394"/>
                  <a:pt x="3025" y="390"/>
                </a:cubicBezTo>
                <a:cubicBezTo>
                  <a:pt x="3021" y="392"/>
                  <a:pt x="3017" y="394"/>
                  <a:pt x="3014" y="397"/>
                </a:cubicBezTo>
                <a:cubicBezTo>
                  <a:pt x="3012" y="400"/>
                  <a:pt x="3011" y="404"/>
                  <a:pt x="3007" y="411"/>
                </a:cubicBezTo>
                <a:cubicBezTo>
                  <a:pt x="2998" y="399"/>
                  <a:pt x="2990" y="390"/>
                  <a:pt x="2981" y="380"/>
                </a:cubicBezTo>
                <a:cubicBezTo>
                  <a:pt x="2990" y="372"/>
                  <a:pt x="2997" y="367"/>
                  <a:pt x="3006" y="359"/>
                </a:cubicBezTo>
                <a:cubicBezTo>
                  <a:pt x="2997" y="352"/>
                  <a:pt x="2989" y="346"/>
                  <a:pt x="2981" y="340"/>
                </a:cubicBezTo>
                <a:cubicBezTo>
                  <a:pt x="2980" y="349"/>
                  <a:pt x="2978" y="359"/>
                  <a:pt x="2978" y="363"/>
                </a:cubicBezTo>
                <a:cubicBezTo>
                  <a:pt x="2968" y="371"/>
                  <a:pt x="2961" y="376"/>
                  <a:pt x="2954" y="382"/>
                </a:cubicBezTo>
                <a:cubicBezTo>
                  <a:pt x="2938" y="398"/>
                  <a:pt x="2942" y="419"/>
                  <a:pt x="2944" y="439"/>
                </a:cubicBezTo>
                <a:cubicBezTo>
                  <a:pt x="2946" y="488"/>
                  <a:pt x="2952" y="536"/>
                  <a:pt x="2955" y="585"/>
                </a:cubicBezTo>
                <a:cubicBezTo>
                  <a:pt x="2957" y="645"/>
                  <a:pt x="2958" y="705"/>
                  <a:pt x="2959" y="765"/>
                </a:cubicBezTo>
                <a:cubicBezTo>
                  <a:pt x="2959" y="767"/>
                  <a:pt x="2957" y="770"/>
                  <a:pt x="2955" y="778"/>
                </a:cubicBezTo>
                <a:cubicBezTo>
                  <a:pt x="2953" y="770"/>
                  <a:pt x="2952" y="768"/>
                  <a:pt x="2951" y="766"/>
                </a:cubicBezTo>
                <a:cubicBezTo>
                  <a:pt x="2950" y="722"/>
                  <a:pt x="2949" y="679"/>
                  <a:pt x="2947" y="636"/>
                </a:cubicBezTo>
                <a:cubicBezTo>
                  <a:pt x="2946" y="611"/>
                  <a:pt x="2943" y="586"/>
                  <a:pt x="2941" y="561"/>
                </a:cubicBezTo>
                <a:cubicBezTo>
                  <a:pt x="2939" y="523"/>
                  <a:pt x="2937" y="486"/>
                  <a:pt x="2935" y="449"/>
                </a:cubicBezTo>
                <a:cubicBezTo>
                  <a:pt x="2934" y="435"/>
                  <a:pt x="2934" y="421"/>
                  <a:pt x="2931" y="408"/>
                </a:cubicBezTo>
                <a:cubicBezTo>
                  <a:pt x="2929" y="400"/>
                  <a:pt x="2921" y="395"/>
                  <a:pt x="2916" y="388"/>
                </a:cubicBezTo>
                <a:cubicBezTo>
                  <a:pt x="2910" y="394"/>
                  <a:pt x="2904" y="401"/>
                  <a:pt x="2898" y="407"/>
                </a:cubicBezTo>
                <a:cubicBezTo>
                  <a:pt x="2897" y="407"/>
                  <a:pt x="2895" y="407"/>
                  <a:pt x="2891" y="408"/>
                </a:cubicBezTo>
                <a:cubicBezTo>
                  <a:pt x="2892" y="401"/>
                  <a:pt x="2894" y="395"/>
                  <a:pt x="2894" y="389"/>
                </a:cubicBezTo>
                <a:cubicBezTo>
                  <a:pt x="2893" y="381"/>
                  <a:pt x="2891" y="372"/>
                  <a:pt x="2889" y="364"/>
                </a:cubicBezTo>
                <a:cubicBezTo>
                  <a:pt x="2888" y="363"/>
                  <a:pt x="2878" y="363"/>
                  <a:pt x="2877" y="365"/>
                </a:cubicBezTo>
                <a:cubicBezTo>
                  <a:pt x="2873" y="372"/>
                  <a:pt x="2867" y="383"/>
                  <a:pt x="2870" y="389"/>
                </a:cubicBezTo>
                <a:cubicBezTo>
                  <a:pt x="2882" y="414"/>
                  <a:pt x="2863" y="434"/>
                  <a:pt x="2864" y="457"/>
                </a:cubicBezTo>
                <a:cubicBezTo>
                  <a:pt x="2861" y="455"/>
                  <a:pt x="2858" y="453"/>
                  <a:pt x="2858" y="451"/>
                </a:cubicBezTo>
                <a:cubicBezTo>
                  <a:pt x="2852" y="414"/>
                  <a:pt x="2821" y="416"/>
                  <a:pt x="2796" y="411"/>
                </a:cubicBezTo>
                <a:cubicBezTo>
                  <a:pt x="2792" y="411"/>
                  <a:pt x="2788" y="415"/>
                  <a:pt x="2783" y="417"/>
                </a:cubicBezTo>
                <a:cubicBezTo>
                  <a:pt x="2787" y="420"/>
                  <a:pt x="2791" y="423"/>
                  <a:pt x="2795" y="424"/>
                </a:cubicBezTo>
                <a:cubicBezTo>
                  <a:pt x="2798" y="426"/>
                  <a:pt x="2802" y="425"/>
                  <a:pt x="2810" y="426"/>
                </a:cubicBezTo>
                <a:cubicBezTo>
                  <a:pt x="2802" y="431"/>
                  <a:pt x="2798" y="433"/>
                  <a:pt x="2794" y="436"/>
                </a:cubicBezTo>
                <a:cubicBezTo>
                  <a:pt x="2799" y="442"/>
                  <a:pt x="2809" y="450"/>
                  <a:pt x="2807" y="453"/>
                </a:cubicBezTo>
                <a:cubicBezTo>
                  <a:pt x="2799" y="471"/>
                  <a:pt x="2815" y="484"/>
                  <a:pt x="2815" y="499"/>
                </a:cubicBezTo>
                <a:cubicBezTo>
                  <a:pt x="2813" y="560"/>
                  <a:pt x="2811" y="621"/>
                  <a:pt x="2809" y="682"/>
                </a:cubicBezTo>
                <a:cubicBezTo>
                  <a:pt x="2805" y="682"/>
                  <a:pt x="2803" y="683"/>
                  <a:pt x="2802" y="682"/>
                </a:cubicBezTo>
                <a:cubicBezTo>
                  <a:pt x="2785" y="673"/>
                  <a:pt x="2767" y="664"/>
                  <a:pt x="2749" y="654"/>
                </a:cubicBezTo>
                <a:cubicBezTo>
                  <a:pt x="2725" y="641"/>
                  <a:pt x="2720" y="627"/>
                  <a:pt x="2724" y="600"/>
                </a:cubicBezTo>
                <a:cubicBezTo>
                  <a:pt x="2729" y="564"/>
                  <a:pt x="2731" y="528"/>
                  <a:pt x="2718" y="493"/>
                </a:cubicBezTo>
                <a:cubicBezTo>
                  <a:pt x="2715" y="485"/>
                  <a:pt x="2713" y="477"/>
                  <a:pt x="2711" y="469"/>
                </a:cubicBezTo>
                <a:cubicBezTo>
                  <a:pt x="2709" y="469"/>
                  <a:pt x="2706" y="469"/>
                  <a:pt x="2703" y="469"/>
                </a:cubicBezTo>
                <a:cubicBezTo>
                  <a:pt x="2701" y="514"/>
                  <a:pt x="2699" y="559"/>
                  <a:pt x="2697" y="609"/>
                </a:cubicBezTo>
                <a:cubicBezTo>
                  <a:pt x="2678" y="601"/>
                  <a:pt x="2664" y="597"/>
                  <a:pt x="2652" y="590"/>
                </a:cubicBezTo>
                <a:cubicBezTo>
                  <a:pt x="2624" y="574"/>
                  <a:pt x="2594" y="566"/>
                  <a:pt x="2563" y="565"/>
                </a:cubicBezTo>
                <a:cubicBezTo>
                  <a:pt x="2476" y="562"/>
                  <a:pt x="2392" y="545"/>
                  <a:pt x="2308" y="527"/>
                </a:cubicBezTo>
                <a:cubicBezTo>
                  <a:pt x="2272" y="519"/>
                  <a:pt x="2235" y="515"/>
                  <a:pt x="2198" y="515"/>
                </a:cubicBezTo>
                <a:cubicBezTo>
                  <a:pt x="2157" y="515"/>
                  <a:pt x="2116" y="521"/>
                  <a:pt x="2075" y="523"/>
                </a:cubicBezTo>
                <a:cubicBezTo>
                  <a:pt x="2067" y="523"/>
                  <a:pt x="2058" y="520"/>
                  <a:pt x="2052" y="515"/>
                </a:cubicBezTo>
                <a:cubicBezTo>
                  <a:pt x="2036" y="499"/>
                  <a:pt x="2021" y="481"/>
                  <a:pt x="2006" y="463"/>
                </a:cubicBezTo>
                <a:cubicBezTo>
                  <a:pt x="1989" y="443"/>
                  <a:pt x="1973" y="423"/>
                  <a:pt x="1955" y="404"/>
                </a:cubicBezTo>
                <a:cubicBezTo>
                  <a:pt x="1937" y="386"/>
                  <a:pt x="1905" y="387"/>
                  <a:pt x="1885" y="403"/>
                </a:cubicBezTo>
                <a:cubicBezTo>
                  <a:pt x="1875" y="410"/>
                  <a:pt x="1865" y="411"/>
                  <a:pt x="1855" y="400"/>
                </a:cubicBezTo>
                <a:cubicBezTo>
                  <a:pt x="1847" y="389"/>
                  <a:pt x="1838" y="378"/>
                  <a:pt x="1827" y="369"/>
                </a:cubicBezTo>
                <a:cubicBezTo>
                  <a:pt x="1804" y="349"/>
                  <a:pt x="1782" y="352"/>
                  <a:pt x="1765" y="377"/>
                </a:cubicBezTo>
                <a:cubicBezTo>
                  <a:pt x="1758" y="386"/>
                  <a:pt x="1754" y="397"/>
                  <a:pt x="1748" y="408"/>
                </a:cubicBezTo>
                <a:cubicBezTo>
                  <a:pt x="1734" y="433"/>
                  <a:pt x="1735" y="468"/>
                  <a:pt x="1697" y="474"/>
                </a:cubicBezTo>
                <a:cubicBezTo>
                  <a:pt x="1695" y="474"/>
                  <a:pt x="1692" y="477"/>
                  <a:pt x="1691" y="479"/>
                </a:cubicBezTo>
                <a:cubicBezTo>
                  <a:pt x="1684" y="489"/>
                  <a:pt x="1676" y="489"/>
                  <a:pt x="1665" y="484"/>
                </a:cubicBezTo>
                <a:cubicBezTo>
                  <a:pt x="1660" y="481"/>
                  <a:pt x="1647" y="484"/>
                  <a:pt x="1646" y="488"/>
                </a:cubicBezTo>
                <a:cubicBezTo>
                  <a:pt x="1631" y="522"/>
                  <a:pt x="1593" y="514"/>
                  <a:pt x="1568" y="539"/>
                </a:cubicBezTo>
                <a:cubicBezTo>
                  <a:pt x="1569" y="528"/>
                  <a:pt x="1570" y="524"/>
                  <a:pt x="1569" y="521"/>
                </a:cubicBezTo>
                <a:cubicBezTo>
                  <a:pt x="1568" y="516"/>
                  <a:pt x="1566" y="510"/>
                  <a:pt x="1562" y="506"/>
                </a:cubicBezTo>
                <a:cubicBezTo>
                  <a:pt x="1560" y="505"/>
                  <a:pt x="1553" y="509"/>
                  <a:pt x="1549" y="512"/>
                </a:cubicBezTo>
                <a:cubicBezTo>
                  <a:pt x="1530" y="523"/>
                  <a:pt x="1511" y="535"/>
                  <a:pt x="1495" y="544"/>
                </a:cubicBezTo>
                <a:cubicBezTo>
                  <a:pt x="1485" y="538"/>
                  <a:pt x="1478" y="533"/>
                  <a:pt x="1469" y="529"/>
                </a:cubicBezTo>
                <a:cubicBezTo>
                  <a:pt x="1464" y="526"/>
                  <a:pt x="1456" y="523"/>
                  <a:pt x="1450" y="524"/>
                </a:cubicBezTo>
                <a:cubicBezTo>
                  <a:pt x="1441" y="526"/>
                  <a:pt x="1431" y="536"/>
                  <a:pt x="1425" y="534"/>
                </a:cubicBezTo>
                <a:cubicBezTo>
                  <a:pt x="1404" y="525"/>
                  <a:pt x="1388" y="537"/>
                  <a:pt x="1370" y="543"/>
                </a:cubicBezTo>
                <a:cubicBezTo>
                  <a:pt x="1355" y="548"/>
                  <a:pt x="1338" y="551"/>
                  <a:pt x="1322" y="556"/>
                </a:cubicBezTo>
                <a:cubicBezTo>
                  <a:pt x="1305" y="561"/>
                  <a:pt x="1284" y="561"/>
                  <a:pt x="1271" y="572"/>
                </a:cubicBezTo>
                <a:cubicBezTo>
                  <a:pt x="1230" y="604"/>
                  <a:pt x="1177" y="611"/>
                  <a:pt x="1139" y="647"/>
                </a:cubicBezTo>
                <a:cubicBezTo>
                  <a:pt x="1127" y="658"/>
                  <a:pt x="1116" y="644"/>
                  <a:pt x="1108" y="637"/>
                </a:cubicBezTo>
                <a:cubicBezTo>
                  <a:pt x="1101" y="630"/>
                  <a:pt x="1096" y="622"/>
                  <a:pt x="1106" y="611"/>
                </a:cubicBezTo>
                <a:cubicBezTo>
                  <a:pt x="1111" y="606"/>
                  <a:pt x="1110" y="596"/>
                  <a:pt x="1110" y="588"/>
                </a:cubicBezTo>
                <a:cubicBezTo>
                  <a:pt x="1110" y="578"/>
                  <a:pt x="1108" y="568"/>
                  <a:pt x="1108" y="558"/>
                </a:cubicBezTo>
                <a:cubicBezTo>
                  <a:pt x="1108" y="530"/>
                  <a:pt x="1113" y="501"/>
                  <a:pt x="1107" y="474"/>
                </a:cubicBezTo>
                <a:cubicBezTo>
                  <a:pt x="1097" y="434"/>
                  <a:pt x="1080" y="395"/>
                  <a:pt x="1066" y="356"/>
                </a:cubicBezTo>
                <a:cubicBezTo>
                  <a:pt x="1060" y="338"/>
                  <a:pt x="1053" y="321"/>
                  <a:pt x="1047" y="305"/>
                </a:cubicBezTo>
                <a:cubicBezTo>
                  <a:pt x="1041" y="302"/>
                  <a:pt x="1035" y="301"/>
                  <a:pt x="1032" y="297"/>
                </a:cubicBezTo>
                <a:cubicBezTo>
                  <a:pt x="1024" y="288"/>
                  <a:pt x="1019" y="278"/>
                  <a:pt x="1012" y="269"/>
                </a:cubicBezTo>
                <a:cubicBezTo>
                  <a:pt x="1009" y="264"/>
                  <a:pt x="1002" y="265"/>
                  <a:pt x="1002" y="254"/>
                </a:cubicBezTo>
                <a:cubicBezTo>
                  <a:pt x="1002" y="243"/>
                  <a:pt x="991" y="230"/>
                  <a:pt x="982" y="222"/>
                </a:cubicBezTo>
                <a:cubicBezTo>
                  <a:pt x="978" y="219"/>
                  <a:pt x="965" y="225"/>
                  <a:pt x="957" y="227"/>
                </a:cubicBezTo>
                <a:cubicBezTo>
                  <a:pt x="956" y="227"/>
                  <a:pt x="954" y="226"/>
                  <a:pt x="953" y="226"/>
                </a:cubicBezTo>
                <a:cubicBezTo>
                  <a:pt x="950" y="217"/>
                  <a:pt x="946" y="209"/>
                  <a:pt x="941" y="197"/>
                </a:cubicBezTo>
                <a:cubicBezTo>
                  <a:pt x="935" y="210"/>
                  <a:pt x="931" y="219"/>
                  <a:pt x="926" y="227"/>
                </a:cubicBezTo>
                <a:cubicBezTo>
                  <a:pt x="925" y="226"/>
                  <a:pt x="924" y="225"/>
                  <a:pt x="923" y="224"/>
                </a:cubicBezTo>
                <a:cubicBezTo>
                  <a:pt x="915" y="229"/>
                  <a:pt x="901" y="234"/>
                  <a:pt x="899" y="241"/>
                </a:cubicBezTo>
                <a:cubicBezTo>
                  <a:pt x="894" y="263"/>
                  <a:pt x="879" y="276"/>
                  <a:pt x="865" y="291"/>
                </a:cubicBezTo>
                <a:cubicBezTo>
                  <a:pt x="856" y="302"/>
                  <a:pt x="847" y="307"/>
                  <a:pt x="833" y="296"/>
                </a:cubicBezTo>
                <a:cubicBezTo>
                  <a:pt x="815" y="283"/>
                  <a:pt x="798" y="295"/>
                  <a:pt x="782" y="303"/>
                </a:cubicBezTo>
                <a:cubicBezTo>
                  <a:pt x="779" y="304"/>
                  <a:pt x="783" y="322"/>
                  <a:pt x="785" y="333"/>
                </a:cubicBezTo>
                <a:cubicBezTo>
                  <a:pt x="788" y="349"/>
                  <a:pt x="792" y="365"/>
                  <a:pt x="796" y="382"/>
                </a:cubicBezTo>
                <a:cubicBezTo>
                  <a:pt x="792" y="384"/>
                  <a:pt x="787" y="385"/>
                  <a:pt x="783" y="387"/>
                </a:cubicBezTo>
                <a:cubicBezTo>
                  <a:pt x="797" y="343"/>
                  <a:pt x="751" y="336"/>
                  <a:pt x="741" y="304"/>
                </a:cubicBezTo>
                <a:cubicBezTo>
                  <a:pt x="738" y="311"/>
                  <a:pt x="736" y="317"/>
                  <a:pt x="734" y="324"/>
                </a:cubicBezTo>
                <a:cubicBezTo>
                  <a:pt x="730" y="321"/>
                  <a:pt x="726" y="319"/>
                  <a:pt x="723" y="317"/>
                </a:cubicBezTo>
                <a:cubicBezTo>
                  <a:pt x="720" y="327"/>
                  <a:pt x="718" y="337"/>
                  <a:pt x="716" y="346"/>
                </a:cubicBezTo>
                <a:cubicBezTo>
                  <a:pt x="714" y="346"/>
                  <a:pt x="712" y="346"/>
                  <a:pt x="709" y="346"/>
                </a:cubicBezTo>
                <a:cubicBezTo>
                  <a:pt x="706" y="335"/>
                  <a:pt x="702" y="325"/>
                  <a:pt x="698" y="313"/>
                </a:cubicBezTo>
                <a:cubicBezTo>
                  <a:pt x="690" y="324"/>
                  <a:pt x="682" y="321"/>
                  <a:pt x="675" y="310"/>
                </a:cubicBezTo>
                <a:cubicBezTo>
                  <a:pt x="667" y="296"/>
                  <a:pt x="658" y="292"/>
                  <a:pt x="646" y="306"/>
                </a:cubicBezTo>
                <a:cubicBezTo>
                  <a:pt x="644" y="308"/>
                  <a:pt x="639" y="307"/>
                  <a:pt x="637" y="308"/>
                </a:cubicBezTo>
                <a:cubicBezTo>
                  <a:pt x="631" y="315"/>
                  <a:pt x="621" y="321"/>
                  <a:pt x="621" y="328"/>
                </a:cubicBezTo>
                <a:cubicBezTo>
                  <a:pt x="621" y="361"/>
                  <a:pt x="622" y="361"/>
                  <a:pt x="591" y="364"/>
                </a:cubicBezTo>
                <a:cubicBezTo>
                  <a:pt x="586" y="357"/>
                  <a:pt x="582" y="350"/>
                  <a:pt x="576" y="341"/>
                </a:cubicBezTo>
                <a:cubicBezTo>
                  <a:pt x="584" y="341"/>
                  <a:pt x="591" y="342"/>
                  <a:pt x="603" y="343"/>
                </a:cubicBezTo>
                <a:cubicBezTo>
                  <a:pt x="600" y="333"/>
                  <a:pt x="597" y="319"/>
                  <a:pt x="595" y="319"/>
                </a:cubicBezTo>
                <a:cubicBezTo>
                  <a:pt x="583" y="320"/>
                  <a:pt x="570" y="323"/>
                  <a:pt x="558" y="326"/>
                </a:cubicBezTo>
                <a:cubicBezTo>
                  <a:pt x="557" y="326"/>
                  <a:pt x="556" y="330"/>
                  <a:pt x="557" y="331"/>
                </a:cubicBezTo>
                <a:cubicBezTo>
                  <a:pt x="563" y="344"/>
                  <a:pt x="567" y="358"/>
                  <a:pt x="575" y="368"/>
                </a:cubicBezTo>
                <a:cubicBezTo>
                  <a:pt x="583" y="378"/>
                  <a:pt x="579" y="384"/>
                  <a:pt x="575" y="392"/>
                </a:cubicBezTo>
                <a:cubicBezTo>
                  <a:pt x="572" y="397"/>
                  <a:pt x="570" y="402"/>
                  <a:pt x="566" y="411"/>
                </a:cubicBezTo>
                <a:cubicBezTo>
                  <a:pt x="562" y="407"/>
                  <a:pt x="556" y="402"/>
                  <a:pt x="553" y="396"/>
                </a:cubicBezTo>
                <a:cubicBezTo>
                  <a:pt x="550" y="391"/>
                  <a:pt x="551" y="384"/>
                  <a:pt x="550" y="377"/>
                </a:cubicBezTo>
                <a:cubicBezTo>
                  <a:pt x="546" y="382"/>
                  <a:pt x="541" y="387"/>
                  <a:pt x="537" y="391"/>
                </a:cubicBezTo>
                <a:cubicBezTo>
                  <a:pt x="536" y="393"/>
                  <a:pt x="534" y="394"/>
                  <a:pt x="531" y="397"/>
                </a:cubicBezTo>
                <a:cubicBezTo>
                  <a:pt x="523" y="387"/>
                  <a:pt x="515" y="378"/>
                  <a:pt x="506" y="368"/>
                </a:cubicBezTo>
                <a:cubicBezTo>
                  <a:pt x="515" y="360"/>
                  <a:pt x="522" y="354"/>
                  <a:pt x="532" y="346"/>
                </a:cubicBezTo>
                <a:cubicBezTo>
                  <a:pt x="521" y="339"/>
                  <a:pt x="512" y="334"/>
                  <a:pt x="504" y="329"/>
                </a:cubicBezTo>
                <a:cubicBezTo>
                  <a:pt x="503" y="338"/>
                  <a:pt x="503" y="347"/>
                  <a:pt x="502" y="352"/>
                </a:cubicBezTo>
                <a:cubicBezTo>
                  <a:pt x="493" y="359"/>
                  <a:pt x="486" y="364"/>
                  <a:pt x="479" y="370"/>
                </a:cubicBezTo>
                <a:cubicBezTo>
                  <a:pt x="462" y="386"/>
                  <a:pt x="467" y="407"/>
                  <a:pt x="468" y="426"/>
                </a:cubicBezTo>
                <a:cubicBezTo>
                  <a:pt x="470" y="459"/>
                  <a:pt x="477" y="492"/>
                  <a:pt x="478" y="525"/>
                </a:cubicBezTo>
                <a:cubicBezTo>
                  <a:pt x="481" y="599"/>
                  <a:pt x="482" y="674"/>
                  <a:pt x="484" y="748"/>
                </a:cubicBezTo>
                <a:cubicBezTo>
                  <a:pt x="484" y="753"/>
                  <a:pt x="483" y="757"/>
                  <a:pt x="482" y="762"/>
                </a:cubicBezTo>
                <a:cubicBezTo>
                  <a:pt x="478" y="758"/>
                  <a:pt x="477" y="755"/>
                  <a:pt x="476" y="752"/>
                </a:cubicBezTo>
                <a:cubicBezTo>
                  <a:pt x="475" y="705"/>
                  <a:pt x="473" y="658"/>
                  <a:pt x="472" y="611"/>
                </a:cubicBezTo>
                <a:cubicBezTo>
                  <a:pt x="471" y="600"/>
                  <a:pt x="470" y="588"/>
                  <a:pt x="469" y="577"/>
                </a:cubicBezTo>
                <a:cubicBezTo>
                  <a:pt x="466" y="532"/>
                  <a:pt x="463" y="487"/>
                  <a:pt x="460" y="442"/>
                </a:cubicBezTo>
                <a:cubicBezTo>
                  <a:pt x="460" y="431"/>
                  <a:pt x="463" y="421"/>
                  <a:pt x="461" y="411"/>
                </a:cubicBezTo>
                <a:cubicBezTo>
                  <a:pt x="457" y="399"/>
                  <a:pt x="449" y="388"/>
                  <a:pt x="444" y="377"/>
                </a:cubicBezTo>
                <a:cubicBezTo>
                  <a:pt x="435" y="383"/>
                  <a:pt x="427" y="388"/>
                  <a:pt x="416" y="396"/>
                </a:cubicBezTo>
                <a:cubicBezTo>
                  <a:pt x="417" y="389"/>
                  <a:pt x="419" y="382"/>
                  <a:pt x="419" y="376"/>
                </a:cubicBezTo>
                <a:cubicBezTo>
                  <a:pt x="419" y="368"/>
                  <a:pt x="418" y="361"/>
                  <a:pt x="415" y="354"/>
                </a:cubicBezTo>
                <a:cubicBezTo>
                  <a:pt x="414" y="352"/>
                  <a:pt x="403" y="351"/>
                  <a:pt x="402" y="353"/>
                </a:cubicBezTo>
                <a:cubicBezTo>
                  <a:pt x="398" y="359"/>
                  <a:pt x="392" y="369"/>
                  <a:pt x="394" y="373"/>
                </a:cubicBezTo>
                <a:cubicBezTo>
                  <a:pt x="407" y="399"/>
                  <a:pt x="389" y="422"/>
                  <a:pt x="389" y="447"/>
                </a:cubicBezTo>
                <a:cubicBezTo>
                  <a:pt x="382" y="436"/>
                  <a:pt x="379" y="418"/>
                  <a:pt x="370" y="414"/>
                </a:cubicBezTo>
                <a:cubicBezTo>
                  <a:pt x="353" y="405"/>
                  <a:pt x="333" y="404"/>
                  <a:pt x="313" y="400"/>
                </a:cubicBezTo>
                <a:cubicBezTo>
                  <a:pt x="312" y="400"/>
                  <a:pt x="310" y="407"/>
                  <a:pt x="307" y="412"/>
                </a:cubicBezTo>
                <a:cubicBezTo>
                  <a:pt x="317" y="412"/>
                  <a:pt x="323" y="413"/>
                  <a:pt x="334" y="414"/>
                </a:cubicBezTo>
                <a:cubicBezTo>
                  <a:pt x="327" y="419"/>
                  <a:pt x="323" y="421"/>
                  <a:pt x="318" y="425"/>
                </a:cubicBezTo>
                <a:cubicBezTo>
                  <a:pt x="325" y="430"/>
                  <a:pt x="330" y="435"/>
                  <a:pt x="336" y="439"/>
                </a:cubicBezTo>
                <a:cubicBezTo>
                  <a:pt x="334" y="440"/>
                  <a:pt x="332" y="440"/>
                  <a:pt x="330" y="441"/>
                </a:cubicBezTo>
                <a:cubicBezTo>
                  <a:pt x="332" y="452"/>
                  <a:pt x="335" y="462"/>
                  <a:pt x="337" y="473"/>
                </a:cubicBezTo>
                <a:cubicBezTo>
                  <a:pt x="339" y="486"/>
                  <a:pt x="343" y="499"/>
                  <a:pt x="342" y="512"/>
                </a:cubicBezTo>
                <a:cubicBezTo>
                  <a:pt x="339" y="571"/>
                  <a:pt x="334" y="630"/>
                  <a:pt x="331" y="689"/>
                </a:cubicBezTo>
                <a:cubicBezTo>
                  <a:pt x="326" y="815"/>
                  <a:pt x="320" y="941"/>
                  <a:pt x="317" y="1067"/>
                </a:cubicBezTo>
                <a:cubicBezTo>
                  <a:pt x="312" y="1293"/>
                  <a:pt x="312" y="1519"/>
                  <a:pt x="307" y="1744"/>
                </a:cubicBezTo>
                <a:cubicBezTo>
                  <a:pt x="304" y="1851"/>
                  <a:pt x="293" y="1957"/>
                  <a:pt x="289" y="2064"/>
                </a:cubicBezTo>
                <a:cubicBezTo>
                  <a:pt x="287" y="2138"/>
                  <a:pt x="290" y="2213"/>
                  <a:pt x="292" y="2287"/>
                </a:cubicBezTo>
                <a:cubicBezTo>
                  <a:pt x="292" y="2335"/>
                  <a:pt x="294" y="2383"/>
                  <a:pt x="295" y="2431"/>
                </a:cubicBezTo>
                <a:cubicBezTo>
                  <a:pt x="295" y="2437"/>
                  <a:pt x="296" y="2443"/>
                  <a:pt x="299" y="2448"/>
                </a:cubicBezTo>
                <a:cubicBezTo>
                  <a:pt x="302" y="2457"/>
                  <a:pt x="311" y="2464"/>
                  <a:pt x="312" y="2473"/>
                </a:cubicBezTo>
                <a:cubicBezTo>
                  <a:pt x="320" y="2581"/>
                  <a:pt x="331" y="2688"/>
                  <a:pt x="334" y="2796"/>
                </a:cubicBezTo>
                <a:cubicBezTo>
                  <a:pt x="340" y="2971"/>
                  <a:pt x="345" y="3146"/>
                  <a:pt x="363" y="3320"/>
                </a:cubicBezTo>
                <a:cubicBezTo>
                  <a:pt x="375" y="3448"/>
                  <a:pt x="382" y="3575"/>
                  <a:pt x="391" y="3703"/>
                </a:cubicBezTo>
                <a:cubicBezTo>
                  <a:pt x="398" y="3801"/>
                  <a:pt x="403" y="3899"/>
                  <a:pt x="412" y="3998"/>
                </a:cubicBezTo>
                <a:cubicBezTo>
                  <a:pt x="419" y="4078"/>
                  <a:pt x="430" y="4159"/>
                  <a:pt x="439" y="4239"/>
                </a:cubicBezTo>
                <a:cubicBezTo>
                  <a:pt x="442" y="4260"/>
                  <a:pt x="445" y="4280"/>
                  <a:pt x="448" y="4300"/>
                </a:cubicBezTo>
                <a:cubicBezTo>
                  <a:pt x="446" y="4300"/>
                  <a:pt x="445" y="4300"/>
                  <a:pt x="444" y="4301"/>
                </a:cubicBezTo>
                <a:cubicBezTo>
                  <a:pt x="437" y="4279"/>
                  <a:pt x="431" y="4257"/>
                  <a:pt x="424" y="4235"/>
                </a:cubicBezTo>
                <a:cubicBezTo>
                  <a:pt x="423" y="4235"/>
                  <a:pt x="421" y="4236"/>
                  <a:pt x="419" y="4236"/>
                </a:cubicBezTo>
                <a:cubicBezTo>
                  <a:pt x="424" y="4266"/>
                  <a:pt x="428" y="4296"/>
                  <a:pt x="432" y="4326"/>
                </a:cubicBezTo>
                <a:cubicBezTo>
                  <a:pt x="431" y="4326"/>
                  <a:pt x="430" y="4327"/>
                  <a:pt x="429" y="4327"/>
                </a:cubicBezTo>
                <a:cubicBezTo>
                  <a:pt x="421" y="4313"/>
                  <a:pt x="414" y="4300"/>
                  <a:pt x="406" y="4286"/>
                </a:cubicBezTo>
                <a:cubicBezTo>
                  <a:pt x="403" y="4287"/>
                  <a:pt x="401" y="4288"/>
                  <a:pt x="399" y="4290"/>
                </a:cubicBezTo>
                <a:cubicBezTo>
                  <a:pt x="402" y="4296"/>
                  <a:pt x="403" y="4303"/>
                  <a:pt x="407" y="4308"/>
                </a:cubicBezTo>
                <a:cubicBezTo>
                  <a:pt x="426" y="4337"/>
                  <a:pt x="448" y="4366"/>
                  <a:pt x="465" y="4396"/>
                </a:cubicBezTo>
                <a:cubicBezTo>
                  <a:pt x="484" y="4428"/>
                  <a:pt x="510" y="4456"/>
                  <a:pt x="516" y="4494"/>
                </a:cubicBezTo>
                <a:cubicBezTo>
                  <a:pt x="516" y="4498"/>
                  <a:pt x="521" y="4501"/>
                  <a:pt x="525" y="4505"/>
                </a:cubicBezTo>
                <a:cubicBezTo>
                  <a:pt x="528" y="4499"/>
                  <a:pt x="531" y="4495"/>
                  <a:pt x="534" y="4490"/>
                </a:cubicBezTo>
                <a:cubicBezTo>
                  <a:pt x="538" y="4496"/>
                  <a:pt x="541" y="4502"/>
                  <a:pt x="541" y="4502"/>
                </a:cubicBezTo>
                <a:cubicBezTo>
                  <a:pt x="551" y="4503"/>
                  <a:pt x="555" y="4504"/>
                  <a:pt x="562" y="4505"/>
                </a:cubicBezTo>
                <a:cubicBezTo>
                  <a:pt x="556" y="4486"/>
                  <a:pt x="550" y="4469"/>
                  <a:pt x="544" y="4452"/>
                </a:cubicBezTo>
                <a:cubicBezTo>
                  <a:pt x="550" y="4453"/>
                  <a:pt x="556" y="4454"/>
                  <a:pt x="562" y="4455"/>
                </a:cubicBezTo>
                <a:cubicBezTo>
                  <a:pt x="562" y="4446"/>
                  <a:pt x="562" y="4440"/>
                  <a:pt x="562" y="4429"/>
                </a:cubicBezTo>
                <a:cubicBezTo>
                  <a:pt x="592" y="4466"/>
                  <a:pt x="585" y="4515"/>
                  <a:pt x="619" y="4545"/>
                </a:cubicBezTo>
                <a:cubicBezTo>
                  <a:pt x="619" y="4536"/>
                  <a:pt x="619" y="4528"/>
                  <a:pt x="617" y="4520"/>
                </a:cubicBezTo>
                <a:cubicBezTo>
                  <a:pt x="609" y="4492"/>
                  <a:pt x="616" y="4483"/>
                  <a:pt x="642" y="4482"/>
                </a:cubicBezTo>
                <a:cubicBezTo>
                  <a:pt x="641" y="4457"/>
                  <a:pt x="639" y="4433"/>
                  <a:pt x="638" y="4408"/>
                </a:cubicBezTo>
                <a:cubicBezTo>
                  <a:pt x="642" y="4407"/>
                  <a:pt x="646" y="4407"/>
                  <a:pt x="649" y="4406"/>
                </a:cubicBezTo>
                <a:cubicBezTo>
                  <a:pt x="656" y="4452"/>
                  <a:pt x="662" y="4497"/>
                  <a:pt x="668" y="4543"/>
                </a:cubicBezTo>
                <a:cubicBezTo>
                  <a:pt x="670" y="4542"/>
                  <a:pt x="673" y="4542"/>
                  <a:pt x="675" y="4542"/>
                </a:cubicBezTo>
                <a:cubicBezTo>
                  <a:pt x="675" y="4505"/>
                  <a:pt x="675" y="4468"/>
                  <a:pt x="675" y="4431"/>
                </a:cubicBezTo>
                <a:cubicBezTo>
                  <a:pt x="677" y="4431"/>
                  <a:pt x="678" y="4431"/>
                  <a:pt x="679" y="4431"/>
                </a:cubicBezTo>
                <a:cubicBezTo>
                  <a:pt x="684" y="4467"/>
                  <a:pt x="688" y="4503"/>
                  <a:pt x="692" y="4539"/>
                </a:cubicBezTo>
                <a:cubicBezTo>
                  <a:pt x="694" y="4538"/>
                  <a:pt x="697" y="4538"/>
                  <a:pt x="699" y="4538"/>
                </a:cubicBezTo>
                <a:cubicBezTo>
                  <a:pt x="713" y="4475"/>
                  <a:pt x="702" y="4414"/>
                  <a:pt x="691" y="4352"/>
                </a:cubicBezTo>
                <a:cubicBezTo>
                  <a:pt x="693" y="4352"/>
                  <a:pt x="696" y="4353"/>
                  <a:pt x="698" y="4353"/>
                </a:cubicBezTo>
                <a:cubicBezTo>
                  <a:pt x="701" y="4345"/>
                  <a:pt x="703" y="4336"/>
                  <a:pt x="706" y="4327"/>
                </a:cubicBezTo>
                <a:cubicBezTo>
                  <a:pt x="708" y="4327"/>
                  <a:pt x="710" y="4327"/>
                  <a:pt x="711" y="4327"/>
                </a:cubicBezTo>
                <a:cubicBezTo>
                  <a:pt x="715" y="4351"/>
                  <a:pt x="719" y="4375"/>
                  <a:pt x="723" y="4402"/>
                </a:cubicBezTo>
                <a:cubicBezTo>
                  <a:pt x="730" y="4398"/>
                  <a:pt x="733" y="4395"/>
                  <a:pt x="738" y="4391"/>
                </a:cubicBezTo>
                <a:cubicBezTo>
                  <a:pt x="740" y="4403"/>
                  <a:pt x="742" y="4412"/>
                  <a:pt x="744" y="4421"/>
                </a:cubicBezTo>
                <a:cubicBezTo>
                  <a:pt x="746" y="4434"/>
                  <a:pt x="745" y="4451"/>
                  <a:pt x="753" y="4459"/>
                </a:cubicBezTo>
                <a:cubicBezTo>
                  <a:pt x="766" y="4472"/>
                  <a:pt x="765" y="4486"/>
                  <a:pt x="766" y="4501"/>
                </a:cubicBezTo>
                <a:cubicBezTo>
                  <a:pt x="767" y="4510"/>
                  <a:pt x="768" y="4518"/>
                  <a:pt x="769" y="4526"/>
                </a:cubicBezTo>
                <a:cubicBezTo>
                  <a:pt x="772" y="4526"/>
                  <a:pt x="775" y="4526"/>
                  <a:pt x="777" y="4527"/>
                </a:cubicBezTo>
                <a:cubicBezTo>
                  <a:pt x="781" y="4513"/>
                  <a:pt x="787" y="4499"/>
                  <a:pt x="789" y="4485"/>
                </a:cubicBezTo>
                <a:cubicBezTo>
                  <a:pt x="791" y="4469"/>
                  <a:pt x="789" y="4453"/>
                  <a:pt x="789" y="4437"/>
                </a:cubicBezTo>
                <a:cubicBezTo>
                  <a:pt x="791" y="4437"/>
                  <a:pt x="793" y="4437"/>
                  <a:pt x="794" y="4437"/>
                </a:cubicBezTo>
                <a:cubicBezTo>
                  <a:pt x="796" y="4478"/>
                  <a:pt x="797" y="4518"/>
                  <a:pt x="798" y="4558"/>
                </a:cubicBezTo>
                <a:cubicBezTo>
                  <a:pt x="801" y="4558"/>
                  <a:pt x="804" y="4559"/>
                  <a:pt x="807" y="4559"/>
                </a:cubicBezTo>
                <a:cubicBezTo>
                  <a:pt x="807" y="4551"/>
                  <a:pt x="808" y="4542"/>
                  <a:pt x="809" y="4540"/>
                </a:cubicBezTo>
                <a:cubicBezTo>
                  <a:pt x="822" y="4532"/>
                  <a:pt x="832" y="4523"/>
                  <a:pt x="843" y="4521"/>
                </a:cubicBezTo>
                <a:cubicBezTo>
                  <a:pt x="859" y="4519"/>
                  <a:pt x="858" y="4510"/>
                  <a:pt x="860" y="4500"/>
                </a:cubicBezTo>
                <a:cubicBezTo>
                  <a:pt x="865" y="4468"/>
                  <a:pt x="871" y="4437"/>
                  <a:pt x="876" y="4406"/>
                </a:cubicBezTo>
                <a:cubicBezTo>
                  <a:pt x="883" y="4410"/>
                  <a:pt x="889" y="4412"/>
                  <a:pt x="895" y="4416"/>
                </a:cubicBezTo>
                <a:cubicBezTo>
                  <a:pt x="890" y="4466"/>
                  <a:pt x="885" y="4515"/>
                  <a:pt x="881" y="4565"/>
                </a:cubicBezTo>
                <a:cubicBezTo>
                  <a:pt x="910" y="4515"/>
                  <a:pt x="902" y="4455"/>
                  <a:pt x="926" y="4406"/>
                </a:cubicBezTo>
                <a:cubicBezTo>
                  <a:pt x="928" y="4424"/>
                  <a:pt x="930" y="4444"/>
                  <a:pt x="933" y="4463"/>
                </a:cubicBezTo>
                <a:cubicBezTo>
                  <a:pt x="935" y="4463"/>
                  <a:pt x="937" y="4463"/>
                  <a:pt x="940" y="4463"/>
                </a:cubicBezTo>
                <a:cubicBezTo>
                  <a:pt x="945" y="4451"/>
                  <a:pt x="950" y="4439"/>
                  <a:pt x="955" y="4426"/>
                </a:cubicBezTo>
                <a:cubicBezTo>
                  <a:pt x="956" y="4427"/>
                  <a:pt x="957" y="4427"/>
                  <a:pt x="958" y="4427"/>
                </a:cubicBezTo>
                <a:cubicBezTo>
                  <a:pt x="955" y="4450"/>
                  <a:pt x="952" y="4473"/>
                  <a:pt x="949" y="4496"/>
                </a:cubicBezTo>
                <a:cubicBezTo>
                  <a:pt x="951" y="4496"/>
                  <a:pt x="953" y="4497"/>
                  <a:pt x="955" y="4498"/>
                </a:cubicBezTo>
                <a:cubicBezTo>
                  <a:pt x="961" y="4486"/>
                  <a:pt x="967" y="4475"/>
                  <a:pt x="971" y="4463"/>
                </a:cubicBezTo>
                <a:cubicBezTo>
                  <a:pt x="977" y="4447"/>
                  <a:pt x="980" y="4431"/>
                  <a:pt x="988" y="4416"/>
                </a:cubicBezTo>
                <a:cubicBezTo>
                  <a:pt x="992" y="4408"/>
                  <a:pt x="1003" y="4404"/>
                  <a:pt x="1011" y="4398"/>
                </a:cubicBezTo>
                <a:cubicBezTo>
                  <a:pt x="1013" y="4400"/>
                  <a:pt x="1014" y="4401"/>
                  <a:pt x="1015" y="4402"/>
                </a:cubicBezTo>
                <a:cubicBezTo>
                  <a:pt x="1016" y="4398"/>
                  <a:pt x="1017" y="4394"/>
                  <a:pt x="1018" y="4390"/>
                </a:cubicBezTo>
                <a:cubicBezTo>
                  <a:pt x="1026" y="4393"/>
                  <a:pt x="1032" y="4396"/>
                  <a:pt x="1040" y="4399"/>
                </a:cubicBezTo>
                <a:cubicBezTo>
                  <a:pt x="1039" y="4411"/>
                  <a:pt x="1038" y="4424"/>
                  <a:pt x="1036" y="4439"/>
                </a:cubicBezTo>
                <a:cubicBezTo>
                  <a:pt x="1044" y="4436"/>
                  <a:pt x="1049" y="4433"/>
                  <a:pt x="1057" y="4430"/>
                </a:cubicBezTo>
                <a:cubicBezTo>
                  <a:pt x="1055" y="4460"/>
                  <a:pt x="1054" y="4487"/>
                  <a:pt x="1052" y="4516"/>
                </a:cubicBezTo>
                <a:cubicBezTo>
                  <a:pt x="1057" y="4504"/>
                  <a:pt x="1062" y="4494"/>
                  <a:pt x="1067" y="4483"/>
                </a:cubicBezTo>
                <a:cubicBezTo>
                  <a:pt x="1069" y="4484"/>
                  <a:pt x="1070" y="4485"/>
                  <a:pt x="1072" y="4485"/>
                </a:cubicBezTo>
                <a:cubicBezTo>
                  <a:pt x="1071" y="4501"/>
                  <a:pt x="1070" y="4516"/>
                  <a:pt x="1068" y="4535"/>
                </a:cubicBezTo>
                <a:cubicBezTo>
                  <a:pt x="1093" y="4506"/>
                  <a:pt x="1115" y="4480"/>
                  <a:pt x="1137" y="4455"/>
                </a:cubicBezTo>
                <a:cubicBezTo>
                  <a:pt x="1140" y="4451"/>
                  <a:pt x="1144" y="4449"/>
                  <a:pt x="1147" y="4446"/>
                </a:cubicBezTo>
                <a:cubicBezTo>
                  <a:pt x="1155" y="4435"/>
                  <a:pt x="1165" y="4426"/>
                  <a:pt x="1171" y="4414"/>
                </a:cubicBezTo>
                <a:cubicBezTo>
                  <a:pt x="1177" y="4401"/>
                  <a:pt x="1178" y="4387"/>
                  <a:pt x="1182" y="4373"/>
                </a:cubicBezTo>
                <a:cubicBezTo>
                  <a:pt x="1189" y="4346"/>
                  <a:pt x="1191" y="4344"/>
                  <a:pt x="1222" y="4323"/>
                </a:cubicBezTo>
                <a:cubicBezTo>
                  <a:pt x="1218" y="4389"/>
                  <a:pt x="1220" y="4451"/>
                  <a:pt x="1180" y="4507"/>
                </a:cubicBezTo>
                <a:cubicBezTo>
                  <a:pt x="1201" y="4508"/>
                  <a:pt x="1212" y="4499"/>
                  <a:pt x="1217" y="4485"/>
                </a:cubicBezTo>
                <a:cubicBezTo>
                  <a:pt x="1225" y="4462"/>
                  <a:pt x="1231" y="4438"/>
                  <a:pt x="1239" y="4415"/>
                </a:cubicBezTo>
                <a:cubicBezTo>
                  <a:pt x="1248" y="4391"/>
                  <a:pt x="1248" y="4360"/>
                  <a:pt x="1280" y="4349"/>
                </a:cubicBezTo>
                <a:cubicBezTo>
                  <a:pt x="1284" y="4347"/>
                  <a:pt x="1287" y="4338"/>
                  <a:pt x="1288" y="4332"/>
                </a:cubicBezTo>
                <a:cubicBezTo>
                  <a:pt x="1290" y="4321"/>
                  <a:pt x="1290" y="4311"/>
                  <a:pt x="1292" y="4300"/>
                </a:cubicBezTo>
                <a:cubicBezTo>
                  <a:pt x="1293" y="4294"/>
                  <a:pt x="1298" y="4289"/>
                  <a:pt x="1301" y="4283"/>
                </a:cubicBezTo>
                <a:cubicBezTo>
                  <a:pt x="1303" y="4284"/>
                  <a:pt x="1305" y="4285"/>
                  <a:pt x="1307" y="4286"/>
                </a:cubicBezTo>
                <a:cubicBezTo>
                  <a:pt x="1303" y="4302"/>
                  <a:pt x="1299" y="4317"/>
                  <a:pt x="1295" y="4333"/>
                </a:cubicBezTo>
                <a:cubicBezTo>
                  <a:pt x="1305" y="4322"/>
                  <a:pt x="1312" y="4310"/>
                  <a:pt x="1319" y="4298"/>
                </a:cubicBezTo>
                <a:cubicBezTo>
                  <a:pt x="1327" y="4288"/>
                  <a:pt x="1336" y="4278"/>
                  <a:pt x="1343" y="4270"/>
                </a:cubicBezTo>
                <a:cubicBezTo>
                  <a:pt x="1355" y="4290"/>
                  <a:pt x="1365" y="4307"/>
                  <a:pt x="1375" y="4325"/>
                </a:cubicBezTo>
                <a:cubicBezTo>
                  <a:pt x="1376" y="4324"/>
                  <a:pt x="1377" y="4324"/>
                  <a:pt x="1377" y="4323"/>
                </a:cubicBezTo>
                <a:cubicBezTo>
                  <a:pt x="1374" y="4306"/>
                  <a:pt x="1371" y="4289"/>
                  <a:pt x="1367" y="4272"/>
                </a:cubicBezTo>
                <a:cubicBezTo>
                  <a:pt x="1380" y="4277"/>
                  <a:pt x="1390" y="4285"/>
                  <a:pt x="1401" y="4286"/>
                </a:cubicBezTo>
                <a:cubicBezTo>
                  <a:pt x="1415" y="4288"/>
                  <a:pt x="1423" y="4295"/>
                  <a:pt x="1428" y="4308"/>
                </a:cubicBezTo>
                <a:cubicBezTo>
                  <a:pt x="1450" y="4359"/>
                  <a:pt x="1487" y="4396"/>
                  <a:pt x="1533" y="4424"/>
                </a:cubicBezTo>
                <a:cubicBezTo>
                  <a:pt x="1558" y="4439"/>
                  <a:pt x="1557" y="4438"/>
                  <a:pt x="1541" y="4465"/>
                </a:cubicBezTo>
                <a:cubicBezTo>
                  <a:pt x="1537" y="4472"/>
                  <a:pt x="1536" y="4482"/>
                  <a:pt x="1537" y="4490"/>
                </a:cubicBezTo>
                <a:cubicBezTo>
                  <a:pt x="1539" y="4502"/>
                  <a:pt x="1545" y="4514"/>
                  <a:pt x="1549" y="4527"/>
                </a:cubicBezTo>
                <a:cubicBezTo>
                  <a:pt x="1537" y="4538"/>
                  <a:pt x="1525" y="4537"/>
                  <a:pt x="1510" y="4530"/>
                </a:cubicBezTo>
                <a:cubicBezTo>
                  <a:pt x="1498" y="4525"/>
                  <a:pt x="1482" y="4532"/>
                  <a:pt x="1467" y="4533"/>
                </a:cubicBezTo>
                <a:cubicBezTo>
                  <a:pt x="1464" y="4550"/>
                  <a:pt x="1476" y="4581"/>
                  <a:pt x="1489" y="4589"/>
                </a:cubicBezTo>
                <a:cubicBezTo>
                  <a:pt x="1491" y="4590"/>
                  <a:pt x="1494" y="4590"/>
                  <a:pt x="1496" y="4591"/>
                </a:cubicBezTo>
                <a:cubicBezTo>
                  <a:pt x="1510" y="4592"/>
                  <a:pt x="1524" y="4593"/>
                  <a:pt x="1538" y="4593"/>
                </a:cubicBezTo>
                <a:cubicBezTo>
                  <a:pt x="1541" y="4593"/>
                  <a:pt x="1543" y="4592"/>
                  <a:pt x="1547" y="4591"/>
                </a:cubicBezTo>
                <a:cubicBezTo>
                  <a:pt x="1544" y="4585"/>
                  <a:pt x="1542" y="4581"/>
                  <a:pt x="1539" y="4576"/>
                </a:cubicBezTo>
                <a:cubicBezTo>
                  <a:pt x="1550" y="4570"/>
                  <a:pt x="1561" y="4565"/>
                  <a:pt x="1571" y="4559"/>
                </a:cubicBezTo>
                <a:cubicBezTo>
                  <a:pt x="1571" y="4561"/>
                  <a:pt x="1571" y="4563"/>
                  <a:pt x="1571" y="4565"/>
                </a:cubicBezTo>
                <a:cubicBezTo>
                  <a:pt x="1579" y="4567"/>
                  <a:pt x="1587" y="4569"/>
                  <a:pt x="1595" y="4570"/>
                </a:cubicBezTo>
                <a:cubicBezTo>
                  <a:pt x="1605" y="4572"/>
                  <a:pt x="1616" y="4572"/>
                  <a:pt x="1626" y="4575"/>
                </a:cubicBezTo>
                <a:cubicBezTo>
                  <a:pt x="1639" y="4577"/>
                  <a:pt x="1651" y="4581"/>
                  <a:pt x="1667" y="4586"/>
                </a:cubicBezTo>
                <a:cubicBezTo>
                  <a:pt x="1670" y="4607"/>
                  <a:pt x="1693" y="4602"/>
                  <a:pt x="1714" y="4609"/>
                </a:cubicBezTo>
                <a:cubicBezTo>
                  <a:pt x="1713" y="4584"/>
                  <a:pt x="1725" y="4564"/>
                  <a:pt x="1746" y="4569"/>
                </a:cubicBezTo>
                <a:cubicBezTo>
                  <a:pt x="1768" y="4573"/>
                  <a:pt x="1791" y="4588"/>
                  <a:pt x="1805" y="4605"/>
                </a:cubicBezTo>
                <a:cubicBezTo>
                  <a:pt x="1817" y="4620"/>
                  <a:pt x="1820" y="4612"/>
                  <a:pt x="1831" y="4604"/>
                </a:cubicBezTo>
                <a:cubicBezTo>
                  <a:pt x="1806" y="4593"/>
                  <a:pt x="1780" y="4583"/>
                  <a:pt x="1790" y="4549"/>
                </a:cubicBezTo>
                <a:cubicBezTo>
                  <a:pt x="1832" y="4553"/>
                  <a:pt x="1873" y="4557"/>
                  <a:pt x="1915" y="4561"/>
                </a:cubicBezTo>
                <a:cubicBezTo>
                  <a:pt x="1915" y="4563"/>
                  <a:pt x="1915" y="4566"/>
                  <a:pt x="1916" y="4569"/>
                </a:cubicBezTo>
                <a:cubicBezTo>
                  <a:pt x="1904" y="4572"/>
                  <a:pt x="1893" y="4574"/>
                  <a:pt x="1880" y="4578"/>
                </a:cubicBezTo>
                <a:cubicBezTo>
                  <a:pt x="1887" y="4598"/>
                  <a:pt x="1899" y="4572"/>
                  <a:pt x="1909" y="4584"/>
                </a:cubicBezTo>
                <a:cubicBezTo>
                  <a:pt x="1904" y="4592"/>
                  <a:pt x="1899" y="4602"/>
                  <a:pt x="1894" y="4612"/>
                </a:cubicBezTo>
                <a:cubicBezTo>
                  <a:pt x="1892" y="4614"/>
                  <a:pt x="1893" y="4620"/>
                  <a:pt x="1894" y="4620"/>
                </a:cubicBezTo>
                <a:cubicBezTo>
                  <a:pt x="1907" y="4624"/>
                  <a:pt x="1916" y="4647"/>
                  <a:pt x="1936" y="4629"/>
                </a:cubicBezTo>
                <a:cubicBezTo>
                  <a:pt x="1934" y="4621"/>
                  <a:pt x="1932" y="4613"/>
                  <a:pt x="1931" y="4609"/>
                </a:cubicBezTo>
                <a:cubicBezTo>
                  <a:pt x="1951" y="4596"/>
                  <a:pt x="1968" y="4584"/>
                  <a:pt x="1986" y="4572"/>
                </a:cubicBezTo>
                <a:cubicBezTo>
                  <a:pt x="2000" y="4562"/>
                  <a:pt x="2012" y="4547"/>
                  <a:pt x="2028" y="4543"/>
                </a:cubicBezTo>
                <a:cubicBezTo>
                  <a:pt x="2057" y="4535"/>
                  <a:pt x="2083" y="4514"/>
                  <a:pt x="2116" y="4526"/>
                </a:cubicBezTo>
                <a:cubicBezTo>
                  <a:pt x="2131" y="4531"/>
                  <a:pt x="2147" y="4554"/>
                  <a:pt x="2146" y="4569"/>
                </a:cubicBezTo>
                <a:cubicBezTo>
                  <a:pt x="2146" y="4602"/>
                  <a:pt x="2146" y="4634"/>
                  <a:pt x="2146" y="4672"/>
                </a:cubicBezTo>
                <a:cubicBezTo>
                  <a:pt x="2165" y="4648"/>
                  <a:pt x="2169" y="4627"/>
                  <a:pt x="2170" y="4604"/>
                </a:cubicBezTo>
                <a:cubicBezTo>
                  <a:pt x="2170" y="4582"/>
                  <a:pt x="2170" y="4559"/>
                  <a:pt x="2170" y="4539"/>
                </a:cubicBezTo>
                <a:cubicBezTo>
                  <a:pt x="2185" y="4542"/>
                  <a:pt x="2200" y="4545"/>
                  <a:pt x="2216" y="4548"/>
                </a:cubicBezTo>
                <a:cubicBezTo>
                  <a:pt x="2220" y="4538"/>
                  <a:pt x="2225" y="4529"/>
                  <a:pt x="2233" y="4515"/>
                </a:cubicBezTo>
                <a:cubicBezTo>
                  <a:pt x="2237" y="4559"/>
                  <a:pt x="2241" y="4597"/>
                  <a:pt x="2244" y="4635"/>
                </a:cubicBezTo>
                <a:cubicBezTo>
                  <a:pt x="2246" y="4648"/>
                  <a:pt x="2246" y="4661"/>
                  <a:pt x="2247" y="4674"/>
                </a:cubicBezTo>
                <a:cubicBezTo>
                  <a:pt x="2249" y="4675"/>
                  <a:pt x="2250" y="4675"/>
                  <a:pt x="2252" y="4675"/>
                </a:cubicBezTo>
                <a:cubicBezTo>
                  <a:pt x="2259" y="4662"/>
                  <a:pt x="2266" y="4649"/>
                  <a:pt x="2275" y="4631"/>
                </a:cubicBezTo>
                <a:cubicBezTo>
                  <a:pt x="2296" y="4661"/>
                  <a:pt x="2312" y="4687"/>
                  <a:pt x="2302" y="4723"/>
                </a:cubicBezTo>
                <a:cubicBezTo>
                  <a:pt x="2301" y="4725"/>
                  <a:pt x="2303" y="4731"/>
                  <a:pt x="2305" y="4732"/>
                </a:cubicBezTo>
                <a:cubicBezTo>
                  <a:pt x="2308" y="4733"/>
                  <a:pt x="2314" y="4732"/>
                  <a:pt x="2315" y="4730"/>
                </a:cubicBezTo>
                <a:cubicBezTo>
                  <a:pt x="2318" y="4726"/>
                  <a:pt x="2317" y="4721"/>
                  <a:pt x="2319" y="4717"/>
                </a:cubicBezTo>
                <a:cubicBezTo>
                  <a:pt x="2324" y="4706"/>
                  <a:pt x="2325" y="4690"/>
                  <a:pt x="2342" y="4693"/>
                </a:cubicBezTo>
                <a:cubicBezTo>
                  <a:pt x="2352" y="4694"/>
                  <a:pt x="2360" y="4699"/>
                  <a:pt x="2370" y="4703"/>
                </a:cubicBezTo>
                <a:cubicBezTo>
                  <a:pt x="2387" y="4671"/>
                  <a:pt x="2375" y="4638"/>
                  <a:pt x="2378" y="4606"/>
                </a:cubicBezTo>
                <a:cubicBezTo>
                  <a:pt x="2381" y="4574"/>
                  <a:pt x="2383" y="4542"/>
                  <a:pt x="2385" y="4510"/>
                </a:cubicBezTo>
                <a:cubicBezTo>
                  <a:pt x="2388" y="4510"/>
                  <a:pt x="2390" y="4511"/>
                  <a:pt x="2393" y="4511"/>
                </a:cubicBezTo>
                <a:cubicBezTo>
                  <a:pt x="2392" y="4518"/>
                  <a:pt x="2390" y="4524"/>
                  <a:pt x="2390" y="4531"/>
                </a:cubicBezTo>
                <a:cubicBezTo>
                  <a:pt x="2389" y="4553"/>
                  <a:pt x="2382" y="4580"/>
                  <a:pt x="2392" y="4597"/>
                </a:cubicBezTo>
                <a:cubicBezTo>
                  <a:pt x="2401" y="4612"/>
                  <a:pt x="2400" y="4625"/>
                  <a:pt x="2399" y="4639"/>
                </a:cubicBezTo>
                <a:cubicBezTo>
                  <a:pt x="2398" y="4651"/>
                  <a:pt x="2392" y="4663"/>
                  <a:pt x="2389" y="4675"/>
                </a:cubicBezTo>
                <a:cubicBezTo>
                  <a:pt x="2389" y="4677"/>
                  <a:pt x="2389" y="4678"/>
                  <a:pt x="2390" y="4681"/>
                </a:cubicBezTo>
                <a:cubicBezTo>
                  <a:pt x="2394" y="4677"/>
                  <a:pt x="2398" y="4674"/>
                  <a:pt x="2403" y="4670"/>
                </a:cubicBezTo>
                <a:cubicBezTo>
                  <a:pt x="2402" y="4677"/>
                  <a:pt x="2402" y="4681"/>
                  <a:pt x="2401" y="4691"/>
                </a:cubicBezTo>
                <a:cubicBezTo>
                  <a:pt x="2407" y="4675"/>
                  <a:pt x="2412" y="4665"/>
                  <a:pt x="2416" y="4654"/>
                </a:cubicBezTo>
                <a:cubicBezTo>
                  <a:pt x="2426" y="4659"/>
                  <a:pt x="2437" y="4664"/>
                  <a:pt x="2452" y="4670"/>
                </a:cubicBezTo>
                <a:cubicBezTo>
                  <a:pt x="2461" y="4650"/>
                  <a:pt x="2472" y="4626"/>
                  <a:pt x="2483" y="4601"/>
                </a:cubicBezTo>
                <a:cubicBezTo>
                  <a:pt x="2486" y="4601"/>
                  <a:pt x="2488" y="4602"/>
                  <a:pt x="2491" y="4602"/>
                </a:cubicBezTo>
                <a:cubicBezTo>
                  <a:pt x="2495" y="4620"/>
                  <a:pt x="2500" y="4639"/>
                  <a:pt x="2505" y="4659"/>
                </a:cubicBezTo>
                <a:cubicBezTo>
                  <a:pt x="2517" y="4638"/>
                  <a:pt x="2529" y="4618"/>
                  <a:pt x="2538" y="4598"/>
                </a:cubicBezTo>
                <a:cubicBezTo>
                  <a:pt x="2549" y="4572"/>
                  <a:pt x="2556" y="4545"/>
                  <a:pt x="2553" y="4516"/>
                </a:cubicBezTo>
                <a:cubicBezTo>
                  <a:pt x="2552" y="4505"/>
                  <a:pt x="2556" y="4494"/>
                  <a:pt x="2559" y="4483"/>
                </a:cubicBezTo>
                <a:cubicBezTo>
                  <a:pt x="2563" y="4466"/>
                  <a:pt x="2567" y="4449"/>
                  <a:pt x="2571" y="4431"/>
                </a:cubicBezTo>
                <a:cubicBezTo>
                  <a:pt x="2578" y="4402"/>
                  <a:pt x="2585" y="4372"/>
                  <a:pt x="2592" y="4341"/>
                </a:cubicBezTo>
                <a:cubicBezTo>
                  <a:pt x="2608" y="4350"/>
                  <a:pt x="2621" y="4357"/>
                  <a:pt x="2633" y="4364"/>
                </a:cubicBezTo>
                <a:cubicBezTo>
                  <a:pt x="2633" y="4366"/>
                  <a:pt x="2632" y="4367"/>
                  <a:pt x="2632" y="4368"/>
                </a:cubicBezTo>
                <a:cubicBezTo>
                  <a:pt x="2623" y="4366"/>
                  <a:pt x="2614" y="4364"/>
                  <a:pt x="2605" y="4363"/>
                </a:cubicBezTo>
                <a:cubicBezTo>
                  <a:pt x="2603" y="4366"/>
                  <a:pt x="2600" y="4371"/>
                  <a:pt x="2600" y="4371"/>
                </a:cubicBezTo>
                <a:cubicBezTo>
                  <a:pt x="2609" y="4374"/>
                  <a:pt x="2617" y="4376"/>
                  <a:pt x="2625" y="4379"/>
                </a:cubicBezTo>
                <a:cubicBezTo>
                  <a:pt x="2634" y="4383"/>
                  <a:pt x="2644" y="4387"/>
                  <a:pt x="2654" y="4392"/>
                </a:cubicBezTo>
                <a:cubicBezTo>
                  <a:pt x="2653" y="4394"/>
                  <a:pt x="2650" y="4399"/>
                  <a:pt x="2646" y="4405"/>
                </a:cubicBezTo>
                <a:cubicBezTo>
                  <a:pt x="2652" y="4406"/>
                  <a:pt x="2657" y="4406"/>
                  <a:pt x="2658" y="4407"/>
                </a:cubicBezTo>
                <a:cubicBezTo>
                  <a:pt x="2659" y="4424"/>
                  <a:pt x="2660" y="4439"/>
                  <a:pt x="2661" y="4461"/>
                </a:cubicBezTo>
                <a:cubicBezTo>
                  <a:pt x="2669" y="4452"/>
                  <a:pt x="2672" y="4449"/>
                  <a:pt x="2673" y="4448"/>
                </a:cubicBezTo>
                <a:cubicBezTo>
                  <a:pt x="2682" y="4455"/>
                  <a:pt x="2690" y="4461"/>
                  <a:pt x="2699" y="4467"/>
                </a:cubicBezTo>
                <a:cubicBezTo>
                  <a:pt x="2704" y="4456"/>
                  <a:pt x="2707" y="4450"/>
                  <a:pt x="2711" y="4441"/>
                </a:cubicBezTo>
                <a:cubicBezTo>
                  <a:pt x="2715" y="4451"/>
                  <a:pt x="2718" y="4458"/>
                  <a:pt x="2721" y="4466"/>
                </a:cubicBezTo>
                <a:cubicBezTo>
                  <a:pt x="2736" y="4449"/>
                  <a:pt x="2743" y="4466"/>
                  <a:pt x="2755" y="4470"/>
                </a:cubicBezTo>
                <a:cubicBezTo>
                  <a:pt x="2745" y="4459"/>
                  <a:pt x="2736" y="4449"/>
                  <a:pt x="2723" y="4434"/>
                </a:cubicBezTo>
                <a:cubicBezTo>
                  <a:pt x="2751" y="4437"/>
                  <a:pt x="2773" y="4437"/>
                  <a:pt x="2793" y="4450"/>
                </a:cubicBezTo>
                <a:cubicBezTo>
                  <a:pt x="2813" y="4463"/>
                  <a:pt x="2835" y="4472"/>
                  <a:pt x="2861" y="4485"/>
                </a:cubicBezTo>
                <a:cubicBezTo>
                  <a:pt x="2880" y="4476"/>
                  <a:pt x="2899" y="4493"/>
                  <a:pt x="2921" y="4501"/>
                </a:cubicBezTo>
                <a:cubicBezTo>
                  <a:pt x="2948" y="4511"/>
                  <a:pt x="2959" y="4532"/>
                  <a:pt x="2969" y="4558"/>
                </a:cubicBezTo>
                <a:close/>
                <a:moveTo>
                  <a:pt x="324" y="4232"/>
                </a:moveTo>
                <a:cubicBezTo>
                  <a:pt x="323" y="4233"/>
                  <a:pt x="322" y="4233"/>
                  <a:pt x="321" y="4233"/>
                </a:cubicBezTo>
                <a:cubicBezTo>
                  <a:pt x="320" y="4239"/>
                  <a:pt x="317" y="4245"/>
                  <a:pt x="318" y="4250"/>
                </a:cubicBezTo>
                <a:cubicBezTo>
                  <a:pt x="327" y="4301"/>
                  <a:pt x="347" y="4347"/>
                  <a:pt x="378" y="4388"/>
                </a:cubicBezTo>
                <a:cubicBezTo>
                  <a:pt x="390" y="4405"/>
                  <a:pt x="404" y="4421"/>
                  <a:pt x="416" y="4438"/>
                </a:cubicBezTo>
                <a:cubicBezTo>
                  <a:pt x="418" y="4437"/>
                  <a:pt x="420" y="4436"/>
                  <a:pt x="421" y="4436"/>
                </a:cubicBezTo>
                <a:cubicBezTo>
                  <a:pt x="418" y="4428"/>
                  <a:pt x="415" y="4421"/>
                  <a:pt x="412" y="4414"/>
                </a:cubicBezTo>
                <a:cubicBezTo>
                  <a:pt x="395" y="4374"/>
                  <a:pt x="362" y="4342"/>
                  <a:pt x="356" y="4295"/>
                </a:cubicBezTo>
                <a:cubicBezTo>
                  <a:pt x="352" y="4262"/>
                  <a:pt x="338" y="4230"/>
                  <a:pt x="333" y="4196"/>
                </a:cubicBezTo>
                <a:cubicBezTo>
                  <a:pt x="322" y="4112"/>
                  <a:pt x="313" y="4026"/>
                  <a:pt x="303" y="3941"/>
                </a:cubicBezTo>
                <a:cubicBezTo>
                  <a:pt x="301" y="3919"/>
                  <a:pt x="298" y="3898"/>
                  <a:pt x="295" y="3876"/>
                </a:cubicBezTo>
                <a:cubicBezTo>
                  <a:pt x="292" y="3876"/>
                  <a:pt x="289" y="3877"/>
                  <a:pt x="286" y="3877"/>
                </a:cubicBezTo>
                <a:cubicBezTo>
                  <a:pt x="299" y="3995"/>
                  <a:pt x="311" y="4114"/>
                  <a:pt x="324" y="4232"/>
                </a:cubicBezTo>
                <a:close/>
                <a:moveTo>
                  <a:pt x="251" y="446"/>
                </a:moveTo>
                <a:cubicBezTo>
                  <a:pt x="250" y="445"/>
                  <a:pt x="248" y="443"/>
                  <a:pt x="247" y="441"/>
                </a:cubicBezTo>
                <a:cubicBezTo>
                  <a:pt x="243" y="443"/>
                  <a:pt x="236" y="445"/>
                  <a:pt x="235" y="449"/>
                </a:cubicBezTo>
                <a:cubicBezTo>
                  <a:pt x="231" y="464"/>
                  <a:pt x="226" y="480"/>
                  <a:pt x="225" y="496"/>
                </a:cubicBezTo>
                <a:cubicBezTo>
                  <a:pt x="222" y="530"/>
                  <a:pt x="221" y="564"/>
                  <a:pt x="220" y="598"/>
                </a:cubicBezTo>
                <a:cubicBezTo>
                  <a:pt x="219" y="633"/>
                  <a:pt x="219" y="668"/>
                  <a:pt x="219" y="704"/>
                </a:cubicBezTo>
                <a:cubicBezTo>
                  <a:pt x="219" y="708"/>
                  <a:pt x="221" y="712"/>
                  <a:pt x="222" y="716"/>
                </a:cubicBezTo>
                <a:cubicBezTo>
                  <a:pt x="230" y="688"/>
                  <a:pt x="252" y="666"/>
                  <a:pt x="247" y="635"/>
                </a:cubicBezTo>
                <a:cubicBezTo>
                  <a:pt x="243" y="617"/>
                  <a:pt x="251" y="598"/>
                  <a:pt x="251" y="580"/>
                </a:cubicBezTo>
                <a:cubicBezTo>
                  <a:pt x="251" y="554"/>
                  <a:pt x="248" y="529"/>
                  <a:pt x="248" y="503"/>
                </a:cubicBezTo>
                <a:cubicBezTo>
                  <a:pt x="248" y="484"/>
                  <a:pt x="230" y="465"/>
                  <a:pt x="251" y="446"/>
                </a:cubicBezTo>
                <a:close/>
                <a:moveTo>
                  <a:pt x="230" y="2019"/>
                </a:moveTo>
                <a:cubicBezTo>
                  <a:pt x="246" y="1993"/>
                  <a:pt x="267" y="1587"/>
                  <a:pt x="256" y="1556"/>
                </a:cubicBezTo>
                <a:cubicBezTo>
                  <a:pt x="247" y="1713"/>
                  <a:pt x="239" y="1866"/>
                  <a:pt x="230" y="2019"/>
                </a:cubicBezTo>
                <a:close/>
                <a:moveTo>
                  <a:pt x="1257" y="527"/>
                </a:moveTo>
                <a:cubicBezTo>
                  <a:pt x="1239" y="529"/>
                  <a:pt x="1223" y="529"/>
                  <a:pt x="1207" y="532"/>
                </a:cubicBezTo>
                <a:cubicBezTo>
                  <a:pt x="1188" y="535"/>
                  <a:pt x="1177" y="549"/>
                  <a:pt x="1176" y="566"/>
                </a:cubicBezTo>
                <a:cubicBezTo>
                  <a:pt x="1176" y="576"/>
                  <a:pt x="1184" y="590"/>
                  <a:pt x="1193" y="596"/>
                </a:cubicBezTo>
                <a:cubicBezTo>
                  <a:pt x="1208" y="606"/>
                  <a:pt x="1222" y="596"/>
                  <a:pt x="1234" y="586"/>
                </a:cubicBezTo>
                <a:cubicBezTo>
                  <a:pt x="1250" y="571"/>
                  <a:pt x="1252" y="555"/>
                  <a:pt x="1243" y="536"/>
                </a:cubicBezTo>
                <a:cubicBezTo>
                  <a:pt x="1248" y="533"/>
                  <a:pt x="1252" y="531"/>
                  <a:pt x="1257" y="527"/>
                </a:cubicBezTo>
                <a:close/>
                <a:moveTo>
                  <a:pt x="416" y="4367"/>
                </a:moveTo>
                <a:cubicBezTo>
                  <a:pt x="442" y="4425"/>
                  <a:pt x="468" y="4484"/>
                  <a:pt x="493" y="4542"/>
                </a:cubicBezTo>
                <a:cubicBezTo>
                  <a:pt x="496" y="4541"/>
                  <a:pt x="498" y="4540"/>
                  <a:pt x="500" y="4539"/>
                </a:cubicBezTo>
                <a:cubicBezTo>
                  <a:pt x="483" y="4477"/>
                  <a:pt x="454" y="4420"/>
                  <a:pt x="416" y="4367"/>
                </a:cubicBezTo>
                <a:close/>
                <a:moveTo>
                  <a:pt x="2792" y="597"/>
                </a:moveTo>
                <a:cubicBezTo>
                  <a:pt x="2804" y="546"/>
                  <a:pt x="2791" y="501"/>
                  <a:pt x="2782" y="457"/>
                </a:cubicBezTo>
                <a:cubicBezTo>
                  <a:pt x="2779" y="457"/>
                  <a:pt x="2777" y="458"/>
                  <a:pt x="2775" y="458"/>
                </a:cubicBezTo>
                <a:cubicBezTo>
                  <a:pt x="2780" y="502"/>
                  <a:pt x="2786" y="547"/>
                  <a:pt x="2792" y="597"/>
                </a:cubicBezTo>
                <a:close/>
                <a:moveTo>
                  <a:pt x="306" y="445"/>
                </a:moveTo>
                <a:cubicBezTo>
                  <a:pt x="304" y="445"/>
                  <a:pt x="302" y="446"/>
                  <a:pt x="299" y="446"/>
                </a:cubicBezTo>
                <a:cubicBezTo>
                  <a:pt x="305" y="491"/>
                  <a:pt x="311" y="535"/>
                  <a:pt x="318" y="585"/>
                </a:cubicBezTo>
                <a:cubicBezTo>
                  <a:pt x="329" y="534"/>
                  <a:pt x="316" y="489"/>
                  <a:pt x="306" y="445"/>
                </a:cubicBezTo>
                <a:close/>
                <a:moveTo>
                  <a:pt x="279" y="887"/>
                </a:moveTo>
                <a:cubicBezTo>
                  <a:pt x="278" y="887"/>
                  <a:pt x="277" y="887"/>
                  <a:pt x="276" y="887"/>
                </a:cubicBezTo>
                <a:cubicBezTo>
                  <a:pt x="272" y="968"/>
                  <a:pt x="268" y="1049"/>
                  <a:pt x="264" y="1130"/>
                </a:cubicBezTo>
                <a:cubicBezTo>
                  <a:pt x="265" y="1130"/>
                  <a:pt x="267" y="1130"/>
                  <a:pt x="268" y="1130"/>
                </a:cubicBezTo>
                <a:cubicBezTo>
                  <a:pt x="272" y="1049"/>
                  <a:pt x="276" y="968"/>
                  <a:pt x="279" y="887"/>
                </a:cubicBezTo>
                <a:close/>
                <a:moveTo>
                  <a:pt x="3257" y="200"/>
                </a:moveTo>
                <a:cubicBezTo>
                  <a:pt x="3255" y="177"/>
                  <a:pt x="3241" y="180"/>
                  <a:pt x="3231" y="181"/>
                </a:cubicBezTo>
                <a:cubicBezTo>
                  <a:pt x="3226" y="182"/>
                  <a:pt x="3218" y="190"/>
                  <a:pt x="3218" y="196"/>
                </a:cubicBezTo>
                <a:cubicBezTo>
                  <a:pt x="3217" y="210"/>
                  <a:pt x="3229" y="214"/>
                  <a:pt x="3240" y="212"/>
                </a:cubicBezTo>
                <a:cubicBezTo>
                  <a:pt x="3247" y="211"/>
                  <a:pt x="3253" y="203"/>
                  <a:pt x="3257" y="200"/>
                </a:cubicBezTo>
                <a:close/>
                <a:moveTo>
                  <a:pt x="764" y="165"/>
                </a:moveTo>
                <a:cubicBezTo>
                  <a:pt x="763" y="166"/>
                  <a:pt x="761" y="168"/>
                  <a:pt x="760" y="169"/>
                </a:cubicBezTo>
                <a:cubicBezTo>
                  <a:pt x="747" y="165"/>
                  <a:pt x="741" y="173"/>
                  <a:pt x="744" y="183"/>
                </a:cubicBezTo>
                <a:cubicBezTo>
                  <a:pt x="746" y="190"/>
                  <a:pt x="756" y="200"/>
                  <a:pt x="762" y="200"/>
                </a:cubicBezTo>
                <a:cubicBezTo>
                  <a:pt x="768" y="200"/>
                  <a:pt x="778" y="190"/>
                  <a:pt x="780" y="183"/>
                </a:cubicBezTo>
                <a:cubicBezTo>
                  <a:pt x="780" y="178"/>
                  <a:pt x="770" y="171"/>
                  <a:pt x="764" y="165"/>
                </a:cubicBezTo>
                <a:close/>
                <a:moveTo>
                  <a:pt x="2855" y="4269"/>
                </a:moveTo>
                <a:cubicBezTo>
                  <a:pt x="2852" y="4246"/>
                  <a:pt x="2850" y="4223"/>
                  <a:pt x="2847" y="4197"/>
                </a:cubicBezTo>
                <a:cubicBezTo>
                  <a:pt x="2836" y="4215"/>
                  <a:pt x="2839" y="4255"/>
                  <a:pt x="2855" y="4269"/>
                </a:cubicBezTo>
                <a:close/>
                <a:moveTo>
                  <a:pt x="374" y="4257"/>
                </a:moveTo>
                <a:cubicBezTo>
                  <a:pt x="376" y="4256"/>
                  <a:pt x="378" y="4256"/>
                  <a:pt x="380" y="4256"/>
                </a:cubicBezTo>
                <a:cubicBezTo>
                  <a:pt x="377" y="4233"/>
                  <a:pt x="375" y="4211"/>
                  <a:pt x="372" y="4186"/>
                </a:cubicBezTo>
                <a:cubicBezTo>
                  <a:pt x="362" y="4201"/>
                  <a:pt x="364" y="4243"/>
                  <a:pt x="374" y="4257"/>
                </a:cubicBezTo>
                <a:close/>
                <a:moveTo>
                  <a:pt x="2328" y="4718"/>
                </a:moveTo>
                <a:cubicBezTo>
                  <a:pt x="2333" y="4732"/>
                  <a:pt x="2337" y="4742"/>
                  <a:pt x="2340" y="4752"/>
                </a:cubicBezTo>
                <a:cubicBezTo>
                  <a:pt x="2343" y="4752"/>
                  <a:pt x="2345" y="4752"/>
                  <a:pt x="2348" y="4752"/>
                </a:cubicBezTo>
                <a:cubicBezTo>
                  <a:pt x="2351" y="4742"/>
                  <a:pt x="2354" y="4732"/>
                  <a:pt x="2357" y="4721"/>
                </a:cubicBezTo>
                <a:cubicBezTo>
                  <a:pt x="2348" y="4720"/>
                  <a:pt x="2341" y="4719"/>
                  <a:pt x="2328" y="4718"/>
                </a:cubicBezTo>
                <a:close/>
                <a:moveTo>
                  <a:pt x="2772" y="4490"/>
                </a:moveTo>
                <a:cubicBezTo>
                  <a:pt x="2764" y="4488"/>
                  <a:pt x="2756" y="4486"/>
                  <a:pt x="2748" y="4484"/>
                </a:cubicBezTo>
                <a:cubicBezTo>
                  <a:pt x="2745" y="4484"/>
                  <a:pt x="2742" y="4486"/>
                  <a:pt x="2739" y="4488"/>
                </a:cubicBezTo>
                <a:cubicBezTo>
                  <a:pt x="2738" y="4489"/>
                  <a:pt x="2739" y="4494"/>
                  <a:pt x="2740" y="4494"/>
                </a:cubicBezTo>
                <a:cubicBezTo>
                  <a:pt x="2749" y="4497"/>
                  <a:pt x="2758" y="4500"/>
                  <a:pt x="2768" y="4501"/>
                </a:cubicBezTo>
                <a:cubicBezTo>
                  <a:pt x="2771" y="4502"/>
                  <a:pt x="2777" y="4496"/>
                  <a:pt x="2778" y="4492"/>
                </a:cubicBezTo>
                <a:cubicBezTo>
                  <a:pt x="2779" y="4489"/>
                  <a:pt x="2775" y="4484"/>
                  <a:pt x="2774" y="4480"/>
                </a:cubicBezTo>
                <a:cubicBezTo>
                  <a:pt x="2772" y="4480"/>
                  <a:pt x="2771" y="4481"/>
                  <a:pt x="2769" y="4482"/>
                </a:cubicBezTo>
                <a:cubicBezTo>
                  <a:pt x="2770" y="4484"/>
                  <a:pt x="2771" y="4487"/>
                  <a:pt x="2772" y="4490"/>
                </a:cubicBezTo>
                <a:close/>
                <a:moveTo>
                  <a:pt x="286" y="3862"/>
                </a:moveTo>
                <a:cubicBezTo>
                  <a:pt x="289" y="3862"/>
                  <a:pt x="292" y="3862"/>
                  <a:pt x="295" y="3861"/>
                </a:cubicBezTo>
                <a:cubicBezTo>
                  <a:pt x="293" y="3842"/>
                  <a:pt x="292" y="3824"/>
                  <a:pt x="290" y="3805"/>
                </a:cubicBezTo>
                <a:cubicBezTo>
                  <a:pt x="288" y="3805"/>
                  <a:pt x="286" y="3805"/>
                  <a:pt x="284" y="3805"/>
                </a:cubicBezTo>
                <a:cubicBezTo>
                  <a:pt x="284" y="3824"/>
                  <a:pt x="285" y="3843"/>
                  <a:pt x="286" y="3862"/>
                </a:cubicBezTo>
                <a:close/>
                <a:moveTo>
                  <a:pt x="863" y="244"/>
                </a:moveTo>
                <a:cubicBezTo>
                  <a:pt x="856" y="256"/>
                  <a:pt x="850" y="264"/>
                  <a:pt x="845" y="271"/>
                </a:cubicBezTo>
                <a:cubicBezTo>
                  <a:pt x="848" y="273"/>
                  <a:pt x="852" y="276"/>
                  <a:pt x="854" y="275"/>
                </a:cubicBezTo>
                <a:cubicBezTo>
                  <a:pt x="865" y="271"/>
                  <a:pt x="872" y="264"/>
                  <a:pt x="863" y="244"/>
                </a:cubicBezTo>
                <a:close/>
                <a:moveTo>
                  <a:pt x="3340" y="257"/>
                </a:moveTo>
                <a:cubicBezTo>
                  <a:pt x="3331" y="268"/>
                  <a:pt x="3325" y="276"/>
                  <a:pt x="3319" y="284"/>
                </a:cubicBezTo>
                <a:cubicBezTo>
                  <a:pt x="3321" y="286"/>
                  <a:pt x="3322" y="287"/>
                  <a:pt x="3324" y="288"/>
                </a:cubicBezTo>
                <a:cubicBezTo>
                  <a:pt x="3337" y="285"/>
                  <a:pt x="3348" y="280"/>
                  <a:pt x="3340" y="2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23272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6001" y="229703"/>
            <a:ext cx="5838824" cy="6275872"/>
          </a:xfrm>
          <a:prstGeom prst="rect">
            <a:avLst/>
          </a:prstGeom>
          <a:solidFill>
            <a:schemeClr val="bg1"/>
          </a:solidFill>
        </p:spPr>
        <p:txBody>
          <a:bodyPr/>
          <a:lstStyle/>
          <a:p>
            <a:endParaRPr lang="en-GB" dirty="0"/>
          </a:p>
        </p:txBody>
      </p:sp>
      <p:sp>
        <p:nvSpPr>
          <p:cNvPr id="3" name="Oval 2"/>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322418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userDrawn="1"/>
        </p:nvSpPr>
        <p:spPr>
          <a:xfrm>
            <a:off x="-6350" y="-10417"/>
            <a:ext cx="12198350" cy="6868417"/>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a:spLocks noEditPoints="1"/>
          </p:cNvSpPr>
          <p:nvPr userDrawn="1"/>
        </p:nvSpPr>
        <p:spPr bwMode="auto">
          <a:xfrm>
            <a:off x="-6350" y="-10417"/>
            <a:ext cx="12198350" cy="6864546"/>
          </a:xfrm>
          <a:custGeom>
            <a:avLst/>
            <a:gdLst>
              <a:gd name="T0" fmla="*/ 793 w 7644"/>
              <a:gd name="T1" fmla="*/ 908 h 4305"/>
              <a:gd name="T2" fmla="*/ 744 w 7644"/>
              <a:gd name="T3" fmla="*/ 721 h 4305"/>
              <a:gd name="T4" fmla="*/ 743 w 7644"/>
              <a:gd name="T5" fmla="*/ 816 h 4305"/>
              <a:gd name="T6" fmla="*/ 7606 w 7644"/>
              <a:gd name="T7" fmla="*/ 2823 h 4305"/>
              <a:gd name="T8" fmla="*/ 6927 w 7644"/>
              <a:gd name="T9" fmla="*/ 1165 h 4305"/>
              <a:gd name="T10" fmla="*/ 6881 w 7644"/>
              <a:gd name="T11" fmla="*/ 1222 h 4305"/>
              <a:gd name="T12" fmla="*/ 7107 w 7644"/>
              <a:gd name="T13" fmla="*/ 1383 h 4305"/>
              <a:gd name="T14" fmla="*/ 7442 w 7644"/>
              <a:gd name="T15" fmla="*/ 1605 h 4305"/>
              <a:gd name="T16" fmla="*/ 7548 w 7644"/>
              <a:gd name="T17" fmla="*/ 1711 h 4305"/>
              <a:gd name="T18" fmla="*/ 7144 w 7644"/>
              <a:gd name="T19" fmla="*/ 1647 h 4305"/>
              <a:gd name="T20" fmla="*/ 7031 w 7644"/>
              <a:gd name="T21" fmla="*/ 1627 h 4305"/>
              <a:gd name="T22" fmla="*/ 6592 w 7644"/>
              <a:gd name="T23" fmla="*/ 1545 h 4305"/>
              <a:gd name="T24" fmla="*/ 6828 w 7644"/>
              <a:gd name="T25" fmla="*/ 1687 h 4305"/>
              <a:gd name="T26" fmla="*/ 6935 w 7644"/>
              <a:gd name="T27" fmla="*/ 1815 h 4305"/>
              <a:gd name="T28" fmla="*/ 7051 w 7644"/>
              <a:gd name="T29" fmla="*/ 2086 h 4305"/>
              <a:gd name="T30" fmla="*/ 809 w 7644"/>
              <a:gd name="T31" fmla="*/ 21 h 4305"/>
              <a:gd name="T32" fmla="*/ 1133 w 7644"/>
              <a:gd name="T33" fmla="*/ 759 h 4305"/>
              <a:gd name="T34" fmla="*/ 1233 w 7644"/>
              <a:gd name="T35" fmla="*/ 534 h 4305"/>
              <a:gd name="T36" fmla="*/ 887 w 7644"/>
              <a:gd name="T37" fmla="*/ 5 h 4305"/>
              <a:gd name="T38" fmla="*/ 592 w 7644"/>
              <a:gd name="T39" fmla="*/ 2247 h 4305"/>
              <a:gd name="T40" fmla="*/ 564 w 7644"/>
              <a:gd name="T41" fmla="*/ 2005 h 4305"/>
              <a:gd name="T42" fmla="*/ 7173 w 7644"/>
              <a:gd name="T43" fmla="*/ 4175 h 4305"/>
              <a:gd name="T44" fmla="*/ 7165 w 7644"/>
              <a:gd name="T45" fmla="*/ 4006 h 4305"/>
              <a:gd name="T46" fmla="*/ 7264 w 7644"/>
              <a:gd name="T47" fmla="*/ 4042 h 4305"/>
              <a:gd name="T48" fmla="*/ 7108 w 7644"/>
              <a:gd name="T49" fmla="*/ 4266 h 4305"/>
              <a:gd name="T50" fmla="*/ 94 w 7644"/>
              <a:gd name="T51" fmla="*/ 1530 h 4305"/>
              <a:gd name="T52" fmla="*/ 392 w 7644"/>
              <a:gd name="T53" fmla="*/ 1772 h 4305"/>
              <a:gd name="T54" fmla="*/ 301 w 7644"/>
              <a:gd name="T55" fmla="*/ 1487 h 4305"/>
              <a:gd name="T56" fmla="*/ 65 w 7644"/>
              <a:gd name="T57" fmla="*/ 1054 h 4305"/>
              <a:gd name="T58" fmla="*/ 225 w 7644"/>
              <a:gd name="T59" fmla="*/ 905 h 4305"/>
              <a:gd name="T60" fmla="*/ 32 w 7644"/>
              <a:gd name="T61" fmla="*/ 770 h 4305"/>
              <a:gd name="T62" fmla="*/ 168 w 7644"/>
              <a:gd name="T63" fmla="*/ 984 h 4305"/>
              <a:gd name="T64" fmla="*/ 281 w 7644"/>
              <a:gd name="T65" fmla="*/ 1227 h 4305"/>
              <a:gd name="T66" fmla="*/ 355 w 7644"/>
              <a:gd name="T67" fmla="*/ 1294 h 4305"/>
              <a:gd name="T68" fmla="*/ 469 w 7644"/>
              <a:gd name="T69" fmla="*/ 1418 h 4305"/>
              <a:gd name="T70" fmla="*/ 464 w 7644"/>
              <a:gd name="T71" fmla="*/ 1320 h 4305"/>
              <a:gd name="T72" fmla="*/ 343 w 7644"/>
              <a:gd name="T73" fmla="*/ 39 h 4305"/>
              <a:gd name="T74" fmla="*/ 7631 w 7644"/>
              <a:gd name="T75" fmla="*/ 1245 h 4305"/>
              <a:gd name="T76" fmla="*/ 7323 w 7644"/>
              <a:gd name="T77" fmla="*/ 1206 h 4305"/>
              <a:gd name="T78" fmla="*/ 7343 w 7644"/>
              <a:gd name="T79" fmla="*/ 998 h 4305"/>
              <a:gd name="T80" fmla="*/ 7149 w 7644"/>
              <a:gd name="T81" fmla="*/ 969 h 4305"/>
              <a:gd name="T82" fmla="*/ 7644 w 7644"/>
              <a:gd name="T83" fmla="*/ 4076 h 4305"/>
              <a:gd name="T84" fmla="*/ 7516 w 7644"/>
              <a:gd name="T85" fmla="*/ 896 h 4305"/>
              <a:gd name="T86" fmla="*/ 7572 w 7644"/>
              <a:gd name="T87" fmla="*/ 3711 h 4305"/>
              <a:gd name="T88" fmla="*/ 7453 w 7644"/>
              <a:gd name="T89" fmla="*/ 3430 h 4305"/>
              <a:gd name="T90" fmla="*/ 7634 w 7644"/>
              <a:gd name="T91" fmla="*/ 4029 h 4305"/>
              <a:gd name="T92" fmla="*/ 7252 w 7644"/>
              <a:gd name="T93" fmla="*/ 3782 h 4305"/>
              <a:gd name="T94" fmla="*/ 7216 w 7644"/>
              <a:gd name="T95" fmla="*/ 3726 h 4305"/>
              <a:gd name="T96" fmla="*/ 7041 w 7644"/>
              <a:gd name="T97" fmla="*/ 3677 h 4305"/>
              <a:gd name="T98" fmla="*/ 7617 w 7644"/>
              <a:gd name="T99" fmla="*/ 4305 h 4305"/>
              <a:gd name="T100" fmla="*/ 249 w 7644"/>
              <a:gd name="T101" fmla="*/ 755 h 4305"/>
              <a:gd name="T102" fmla="*/ 433 w 7644"/>
              <a:gd name="T103" fmla="*/ 1112 h 4305"/>
              <a:gd name="T104" fmla="*/ 461 w 7644"/>
              <a:gd name="T105" fmla="*/ 777 h 4305"/>
              <a:gd name="T106" fmla="*/ 273 w 7644"/>
              <a:gd name="T107" fmla="*/ 103 h 4305"/>
              <a:gd name="T108" fmla="*/ 7432 w 7644"/>
              <a:gd name="T109" fmla="*/ 301 h 4305"/>
              <a:gd name="T110" fmla="*/ 7644 w 7644"/>
              <a:gd name="T111" fmla="*/ 3052 h 4305"/>
              <a:gd name="T112" fmla="*/ 7644 w 7644"/>
              <a:gd name="T113" fmla="*/ 3297 h 4305"/>
              <a:gd name="T114" fmla="*/ 7642 w 7644"/>
              <a:gd name="T115" fmla="*/ 1077 h 4305"/>
              <a:gd name="T116" fmla="*/ 7644 w 7644"/>
              <a:gd name="T117" fmla="*/ 3163 h 4305"/>
              <a:gd name="T118" fmla="*/ 7578 w 7644"/>
              <a:gd name="T119" fmla="*/ 2822 h 4305"/>
              <a:gd name="T120" fmla="*/ 7166 w 7644"/>
              <a:gd name="T121" fmla="*/ 438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44" h="4305">
                <a:moveTo>
                  <a:pt x="777" y="862"/>
                </a:moveTo>
                <a:cubicBezTo>
                  <a:pt x="777" y="862"/>
                  <a:pt x="777" y="862"/>
                  <a:pt x="777" y="863"/>
                </a:cubicBezTo>
                <a:cubicBezTo>
                  <a:pt x="777" y="863"/>
                  <a:pt x="777" y="863"/>
                  <a:pt x="776" y="863"/>
                </a:cubicBezTo>
                <a:cubicBezTo>
                  <a:pt x="776" y="862"/>
                  <a:pt x="776" y="862"/>
                  <a:pt x="776" y="861"/>
                </a:cubicBezTo>
                <a:cubicBezTo>
                  <a:pt x="776" y="862"/>
                  <a:pt x="777" y="862"/>
                  <a:pt x="777" y="862"/>
                </a:cubicBezTo>
                <a:close/>
                <a:moveTo>
                  <a:pt x="829" y="920"/>
                </a:moveTo>
                <a:cubicBezTo>
                  <a:pt x="826" y="906"/>
                  <a:pt x="824" y="893"/>
                  <a:pt x="822" y="885"/>
                </a:cubicBezTo>
                <a:cubicBezTo>
                  <a:pt x="811" y="883"/>
                  <a:pt x="799" y="884"/>
                  <a:pt x="798" y="880"/>
                </a:cubicBezTo>
                <a:cubicBezTo>
                  <a:pt x="796" y="873"/>
                  <a:pt x="799" y="864"/>
                  <a:pt x="800" y="854"/>
                </a:cubicBezTo>
                <a:cubicBezTo>
                  <a:pt x="790" y="858"/>
                  <a:pt x="783" y="860"/>
                  <a:pt x="777" y="863"/>
                </a:cubicBezTo>
                <a:cubicBezTo>
                  <a:pt x="782" y="878"/>
                  <a:pt x="789" y="892"/>
                  <a:pt x="793" y="908"/>
                </a:cubicBezTo>
                <a:cubicBezTo>
                  <a:pt x="799" y="932"/>
                  <a:pt x="814" y="923"/>
                  <a:pt x="829" y="920"/>
                </a:cubicBezTo>
                <a:close/>
                <a:moveTo>
                  <a:pt x="745" y="1555"/>
                </a:moveTo>
                <a:cubicBezTo>
                  <a:pt x="750" y="1604"/>
                  <a:pt x="770" y="1642"/>
                  <a:pt x="792" y="1641"/>
                </a:cubicBezTo>
                <a:cubicBezTo>
                  <a:pt x="776" y="1612"/>
                  <a:pt x="776" y="1576"/>
                  <a:pt x="745" y="1555"/>
                </a:cubicBezTo>
                <a:close/>
                <a:moveTo>
                  <a:pt x="805" y="835"/>
                </a:moveTo>
                <a:cubicBezTo>
                  <a:pt x="796" y="807"/>
                  <a:pt x="785" y="777"/>
                  <a:pt x="776" y="749"/>
                </a:cubicBezTo>
                <a:cubicBezTo>
                  <a:pt x="769" y="755"/>
                  <a:pt x="763" y="761"/>
                  <a:pt x="756" y="765"/>
                </a:cubicBezTo>
                <a:cubicBezTo>
                  <a:pt x="755" y="766"/>
                  <a:pt x="747" y="759"/>
                  <a:pt x="746" y="756"/>
                </a:cubicBezTo>
                <a:cubicBezTo>
                  <a:pt x="745" y="750"/>
                  <a:pt x="748" y="744"/>
                  <a:pt x="750" y="738"/>
                </a:cubicBezTo>
                <a:cubicBezTo>
                  <a:pt x="752" y="734"/>
                  <a:pt x="757" y="731"/>
                  <a:pt x="760" y="727"/>
                </a:cubicBezTo>
                <a:cubicBezTo>
                  <a:pt x="755" y="725"/>
                  <a:pt x="750" y="722"/>
                  <a:pt x="744" y="721"/>
                </a:cubicBezTo>
                <a:cubicBezTo>
                  <a:pt x="734" y="719"/>
                  <a:pt x="716" y="680"/>
                  <a:pt x="722" y="672"/>
                </a:cubicBezTo>
                <a:cubicBezTo>
                  <a:pt x="724" y="670"/>
                  <a:pt x="728" y="670"/>
                  <a:pt x="729" y="669"/>
                </a:cubicBezTo>
                <a:cubicBezTo>
                  <a:pt x="728" y="654"/>
                  <a:pt x="727" y="640"/>
                  <a:pt x="726" y="624"/>
                </a:cubicBezTo>
                <a:cubicBezTo>
                  <a:pt x="720" y="627"/>
                  <a:pt x="717" y="630"/>
                  <a:pt x="715" y="631"/>
                </a:cubicBezTo>
                <a:cubicBezTo>
                  <a:pt x="710" y="619"/>
                  <a:pt x="702" y="609"/>
                  <a:pt x="703" y="599"/>
                </a:cubicBezTo>
                <a:cubicBezTo>
                  <a:pt x="704" y="570"/>
                  <a:pt x="689" y="555"/>
                  <a:pt x="665" y="545"/>
                </a:cubicBezTo>
                <a:cubicBezTo>
                  <a:pt x="671" y="522"/>
                  <a:pt x="671" y="522"/>
                  <a:pt x="654" y="511"/>
                </a:cubicBezTo>
                <a:cubicBezTo>
                  <a:pt x="653" y="554"/>
                  <a:pt x="657" y="595"/>
                  <a:pt x="691" y="627"/>
                </a:cubicBezTo>
                <a:cubicBezTo>
                  <a:pt x="675" y="638"/>
                  <a:pt x="674" y="649"/>
                  <a:pt x="681" y="664"/>
                </a:cubicBezTo>
                <a:cubicBezTo>
                  <a:pt x="692" y="688"/>
                  <a:pt x="700" y="713"/>
                  <a:pt x="709" y="737"/>
                </a:cubicBezTo>
                <a:cubicBezTo>
                  <a:pt x="720" y="764"/>
                  <a:pt x="726" y="793"/>
                  <a:pt x="743" y="816"/>
                </a:cubicBezTo>
                <a:cubicBezTo>
                  <a:pt x="753" y="831"/>
                  <a:pt x="768" y="844"/>
                  <a:pt x="776" y="861"/>
                </a:cubicBezTo>
                <a:cubicBezTo>
                  <a:pt x="773" y="840"/>
                  <a:pt x="799" y="851"/>
                  <a:pt x="805" y="835"/>
                </a:cubicBezTo>
                <a:close/>
                <a:moveTo>
                  <a:pt x="383" y="5"/>
                </a:moveTo>
                <a:cubicBezTo>
                  <a:pt x="406" y="54"/>
                  <a:pt x="431" y="100"/>
                  <a:pt x="450" y="148"/>
                </a:cubicBezTo>
                <a:cubicBezTo>
                  <a:pt x="472" y="200"/>
                  <a:pt x="488" y="253"/>
                  <a:pt x="508" y="309"/>
                </a:cubicBezTo>
                <a:cubicBezTo>
                  <a:pt x="512" y="304"/>
                  <a:pt x="515" y="301"/>
                  <a:pt x="517" y="297"/>
                </a:cubicBezTo>
                <a:cubicBezTo>
                  <a:pt x="542" y="227"/>
                  <a:pt x="547" y="155"/>
                  <a:pt x="545" y="82"/>
                </a:cubicBezTo>
                <a:cubicBezTo>
                  <a:pt x="545" y="57"/>
                  <a:pt x="545" y="31"/>
                  <a:pt x="545" y="5"/>
                </a:cubicBezTo>
                <a:lnTo>
                  <a:pt x="383" y="5"/>
                </a:lnTo>
                <a:close/>
                <a:moveTo>
                  <a:pt x="7405" y="2617"/>
                </a:moveTo>
                <a:cubicBezTo>
                  <a:pt x="7472" y="2686"/>
                  <a:pt x="7539" y="2754"/>
                  <a:pt x="7606" y="2823"/>
                </a:cubicBezTo>
                <a:cubicBezTo>
                  <a:pt x="7619" y="2837"/>
                  <a:pt x="7632" y="2851"/>
                  <a:pt x="7644" y="2866"/>
                </a:cubicBezTo>
                <a:cubicBezTo>
                  <a:pt x="7644" y="1470"/>
                  <a:pt x="7644" y="1470"/>
                  <a:pt x="7644" y="1470"/>
                </a:cubicBezTo>
                <a:cubicBezTo>
                  <a:pt x="7642" y="1470"/>
                  <a:pt x="7640" y="1470"/>
                  <a:pt x="7638" y="1469"/>
                </a:cubicBezTo>
                <a:cubicBezTo>
                  <a:pt x="7585" y="1449"/>
                  <a:pt x="7531" y="1431"/>
                  <a:pt x="7479" y="1408"/>
                </a:cubicBezTo>
                <a:cubicBezTo>
                  <a:pt x="7373" y="1361"/>
                  <a:pt x="7267" y="1311"/>
                  <a:pt x="7161" y="1262"/>
                </a:cubicBezTo>
                <a:cubicBezTo>
                  <a:pt x="7099" y="1233"/>
                  <a:pt x="7037" y="1203"/>
                  <a:pt x="6975" y="1172"/>
                </a:cubicBezTo>
                <a:cubicBezTo>
                  <a:pt x="6955" y="1161"/>
                  <a:pt x="6937" y="1146"/>
                  <a:pt x="6918" y="1134"/>
                </a:cubicBezTo>
                <a:cubicBezTo>
                  <a:pt x="6911" y="1130"/>
                  <a:pt x="6902" y="1131"/>
                  <a:pt x="6895" y="1128"/>
                </a:cubicBezTo>
                <a:cubicBezTo>
                  <a:pt x="6887" y="1124"/>
                  <a:pt x="6880" y="1119"/>
                  <a:pt x="6871" y="1113"/>
                </a:cubicBezTo>
                <a:cubicBezTo>
                  <a:pt x="6864" y="1123"/>
                  <a:pt x="6873" y="1132"/>
                  <a:pt x="6881" y="1137"/>
                </a:cubicBezTo>
                <a:cubicBezTo>
                  <a:pt x="6895" y="1148"/>
                  <a:pt x="6911" y="1156"/>
                  <a:pt x="6927" y="1165"/>
                </a:cubicBezTo>
                <a:cubicBezTo>
                  <a:pt x="6967" y="1187"/>
                  <a:pt x="7008" y="1209"/>
                  <a:pt x="7050" y="1231"/>
                </a:cubicBezTo>
                <a:cubicBezTo>
                  <a:pt x="7074" y="1243"/>
                  <a:pt x="7099" y="1255"/>
                  <a:pt x="7124" y="1267"/>
                </a:cubicBezTo>
                <a:cubicBezTo>
                  <a:pt x="7127" y="1269"/>
                  <a:pt x="7129" y="1273"/>
                  <a:pt x="7134" y="1278"/>
                </a:cubicBezTo>
                <a:cubicBezTo>
                  <a:pt x="7117" y="1274"/>
                  <a:pt x="7104" y="1272"/>
                  <a:pt x="7091" y="1269"/>
                </a:cubicBezTo>
                <a:cubicBezTo>
                  <a:pt x="7077" y="1298"/>
                  <a:pt x="7110" y="1295"/>
                  <a:pt x="7117" y="1315"/>
                </a:cubicBezTo>
                <a:cubicBezTo>
                  <a:pt x="7089" y="1300"/>
                  <a:pt x="7057" y="1305"/>
                  <a:pt x="7036" y="1280"/>
                </a:cubicBezTo>
                <a:cubicBezTo>
                  <a:pt x="7033" y="1276"/>
                  <a:pt x="7028" y="1271"/>
                  <a:pt x="7024" y="1271"/>
                </a:cubicBezTo>
                <a:cubicBezTo>
                  <a:pt x="6974" y="1263"/>
                  <a:pt x="6939" y="1227"/>
                  <a:pt x="6894" y="1209"/>
                </a:cubicBezTo>
                <a:cubicBezTo>
                  <a:pt x="6882" y="1205"/>
                  <a:pt x="6870" y="1200"/>
                  <a:pt x="6859" y="1195"/>
                </a:cubicBezTo>
                <a:cubicBezTo>
                  <a:pt x="6857" y="1197"/>
                  <a:pt x="6856" y="1199"/>
                  <a:pt x="6855" y="1201"/>
                </a:cubicBezTo>
                <a:cubicBezTo>
                  <a:pt x="6864" y="1208"/>
                  <a:pt x="6873" y="1215"/>
                  <a:pt x="6881" y="1222"/>
                </a:cubicBezTo>
                <a:cubicBezTo>
                  <a:pt x="6880" y="1223"/>
                  <a:pt x="6880" y="1225"/>
                  <a:pt x="6879" y="1226"/>
                </a:cubicBezTo>
                <a:cubicBezTo>
                  <a:pt x="6867" y="1220"/>
                  <a:pt x="6854" y="1215"/>
                  <a:pt x="6842" y="1209"/>
                </a:cubicBezTo>
                <a:cubicBezTo>
                  <a:pt x="6837" y="1207"/>
                  <a:pt x="6832" y="1202"/>
                  <a:pt x="6828" y="1202"/>
                </a:cubicBezTo>
                <a:cubicBezTo>
                  <a:pt x="6793" y="1206"/>
                  <a:pt x="6771" y="1179"/>
                  <a:pt x="6742" y="1167"/>
                </a:cubicBezTo>
                <a:cubicBezTo>
                  <a:pt x="6725" y="1161"/>
                  <a:pt x="6710" y="1151"/>
                  <a:pt x="6694" y="1145"/>
                </a:cubicBezTo>
                <a:cubicBezTo>
                  <a:pt x="6686" y="1142"/>
                  <a:pt x="6677" y="1145"/>
                  <a:pt x="6668" y="1146"/>
                </a:cubicBezTo>
                <a:cubicBezTo>
                  <a:pt x="6668" y="1149"/>
                  <a:pt x="6667" y="1153"/>
                  <a:pt x="6666" y="1156"/>
                </a:cubicBezTo>
                <a:cubicBezTo>
                  <a:pt x="6697" y="1175"/>
                  <a:pt x="6727" y="1196"/>
                  <a:pt x="6760" y="1212"/>
                </a:cubicBezTo>
                <a:cubicBezTo>
                  <a:pt x="6848" y="1256"/>
                  <a:pt x="6937" y="1298"/>
                  <a:pt x="7025" y="1340"/>
                </a:cubicBezTo>
                <a:cubicBezTo>
                  <a:pt x="7064" y="1358"/>
                  <a:pt x="7104" y="1374"/>
                  <a:pt x="7142" y="1394"/>
                </a:cubicBezTo>
                <a:cubicBezTo>
                  <a:pt x="7131" y="1390"/>
                  <a:pt x="7119" y="1386"/>
                  <a:pt x="7107" y="1383"/>
                </a:cubicBezTo>
                <a:cubicBezTo>
                  <a:pt x="7097" y="1392"/>
                  <a:pt x="7100" y="1398"/>
                  <a:pt x="7111" y="1403"/>
                </a:cubicBezTo>
                <a:cubicBezTo>
                  <a:pt x="7123" y="1409"/>
                  <a:pt x="7136" y="1414"/>
                  <a:pt x="7148" y="1421"/>
                </a:cubicBezTo>
                <a:cubicBezTo>
                  <a:pt x="7172" y="1434"/>
                  <a:pt x="7196" y="1449"/>
                  <a:pt x="7220" y="1466"/>
                </a:cubicBezTo>
                <a:cubicBezTo>
                  <a:pt x="7203" y="1463"/>
                  <a:pt x="7185" y="1459"/>
                  <a:pt x="7167" y="1455"/>
                </a:cubicBezTo>
                <a:cubicBezTo>
                  <a:pt x="7166" y="1456"/>
                  <a:pt x="7164" y="1458"/>
                  <a:pt x="7163" y="1459"/>
                </a:cubicBezTo>
                <a:cubicBezTo>
                  <a:pt x="7166" y="1465"/>
                  <a:pt x="7169" y="1473"/>
                  <a:pt x="7174" y="1476"/>
                </a:cubicBezTo>
                <a:cubicBezTo>
                  <a:pt x="7207" y="1491"/>
                  <a:pt x="7234" y="1515"/>
                  <a:pt x="7271" y="1524"/>
                </a:cubicBezTo>
                <a:cubicBezTo>
                  <a:pt x="7308" y="1533"/>
                  <a:pt x="7342" y="1551"/>
                  <a:pt x="7378" y="1565"/>
                </a:cubicBezTo>
                <a:cubicBezTo>
                  <a:pt x="7419" y="1581"/>
                  <a:pt x="7461" y="1596"/>
                  <a:pt x="7502" y="1612"/>
                </a:cubicBezTo>
                <a:cubicBezTo>
                  <a:pt x="7506" y="1613"/>
                  <a:pt x="7510" y="1616"/>
                  <a:pt x="7512" y="1622"/>
                </a:cubicBezTo>
                <a:cubicBezTo>
                  <a:pt x="7489" y="1617"/>
                  <a:pt x="7465" y="1611"/>
                  <a:pt x="7442" y="1605"/>
                </a:cubicBezTo>
                <a:cubicBezTo>
                  <a:pt x="7408" y="1595"/>
                  <a:pt x="7373" y="1585"/>
                  <a:pt x="7340" y="1574"/>
                </a:cubicBezTo>
                <a:cubicBezTo>
                  <a:pt x="7299" y="1559"/>
                  <a:pt x="7258" y="1542"/>
                  <a:pt x="7217" y="1527"/>
                </a:cubicBezTo>
                <a:cubicBezTo>
                  <a:pt x="7194" y="1519"/>
                  <a:pt x="7170" y="1513"/>
                  <a:pt x="7147" y="1508"/>
                </a:cubicBezTo>
                <a:cubicBezTo>
                  <a:pt x="7140" y="1507"/>
                  <a:pt x="7132" y="1516"/>
                  <a:pt x="7124" y="1522"/>
                </a:cubicBezTo>
                <a:cubicBezTo>
                  <a:pt x="7173" y="1537"/>
                  <a:pt x="7221" y="1553"/>
                  <a:pt x="7270" y="1569"/>
                </a:cubicBezTo>
                <a:cubicBezTo>
                  <a:pt x="7269" y="1570"/>
                  <a:pt x="7269" y="1571"/>
                  <a:pt x="7269" y="1571"/>
                </a:cubicBezTo>
                <a:cubicBezTo>
                  <a:pt x="7258" y="1570"/>
                  <a:pt x="7247" y="1569"/>
                  <a:pt x="7236" y="1568"/>
                </a:cubicBezTo>
                <a:cubicBezTo>
                  <a:pt x="7235" y="1571"/>
                  <a:pt x="7234" y="1574"/>
                  <a:pt x="7233" y="1577"/>
                </a:cubicBezTo>
                <a:cubicBezTo>
                  <a:pt x="7253" y="1585"/>
                  <a:pt x="7273" y="1594"/>
                  <a:pt x="7293" y="1602"/>
                </a:cubicBezTo>
                <a:cubicBezTo>
                  <a:pt x="7360" y="1628"/>
                  <a:pt x="7428" y="1652"/>
                  <a:pt x="7495" y="1679"/>
                </a:cubicBezTo>
                <a:cubicBezTo>
                  <a:pt x="7514" y="1687"/>
                  <a:pt x="7532" y="1701"/>
                  <a:pt x="7548" y="1711"/>
                </a:cubicBezTo>
                <a:cubicBezTo>
                  <a:pt x="7541" y="1723"/>
                  <a:pt x="7537" y="1733"/>
                  <a:pt x="7530" y="1740"/>
                </a:cubicBezTo>
                <a:cubicBezTo>
                  <a:pt x="7527" y="1743"/>
                  <a:pt x="7519" y="1744"/>
                  <a:pt x="7514" y="1743"/>
                </a:cubicBezTo>
                <a:cubicBezTo>
                  <a:pt x="7436" y="1715"/>
                  <a:pt x="7359" y="1687"/>
                  <a:pt x="7282" y="1659"/>
                </a:cubicBezTo>
                <a:cubicBezTo>
                  <a:pt x="7197" y="1629"/>
                  <a:pt x="7112" y="1599"/>
                  <a:pt x="7027" y="1571"/>
                </a:cubicBezTo>
                <a:cubicBezTo>
                  <a:pt x="6997" y="1560"/>
                  <a:pt x="6965" y="1554"/>
                  <a:pt x="6934" y="1545"/>
                </a:cubicBezTo>
                <a:cubicBezTo>
                  <a:pt x="6917" y="1540"/>
                  <a:pt x="6901" y="1533"/>
                  <a:pt x="6885" y="1527"/>
                </a:cubicBezTo>
                <a:cubicBezTo>
                  <a:pt x="6884" y="1529"/>
                  <a:pt x="6883" y="1532"/>
                  <a:pt x="6881" y="1534"/>
                </a:cubicBezTo>
                <a:cubicBezTo>
                  <a:pt x="6893" y="1541"/>
                  <a:pt x="6903" y="1549"/>
                  <a:pt x="6916" y="1554"/>
                </a:cubicBezTo>
                <a:cubicBezTo>
                  <a:pt x="6945" y="1567"/>
                  <a:pt x="6975" y="1579"/>
                  <a:pt x="7005" y="1591"/>
                </a:cubicBezTo>
                <a:cubicBezTo>
                  <a:pt x="7042" y="1606"/>
                  <a:pt x="7079" y="1622"/>
                  <a:pt x="7116" y="1637"/>
                </a:cubicBezTo>
                <a:cubicBezTo>
                  <a:pt x="7125" y="1641"/>
                  <a:pt x="7135" y="1643"/>
                  <a:pt x="7144" y="1647"/>
                </a:cubicBezTo>
                <a:cubicBezTo>
                  <a:pt x="7150" y="1649"/>
                  <a:pt x="7159" y="1655"/>
                  <a:pt x="7159" y="1658"/>
                </a:cubicBezTo>
                <a:cubicBezTo>
                  <a:pt x="7157" y="1677"/>
                  <a:pt x="7173" y="1681"/>
                  <a:pt x="7183" y="1685"/>
                </a:cubicBezTo>
                <a:cubicBezTo>
                  <a:pt x="7210" y="1697"/>
                  <a:pt x="7239" y="1705"/>
                  <a:pt x="7266" y="1715"/>
                </a:cubicBezTo>
                <a:cubicBezTo>
                  <a:pt x="7270" y="1716"/>
                  <a:pt x="7272" y="1718"/>
                  <a:pt x="7275" y="1725"/>
                </a:cubicBezTo>
                <a:cubicBezTo>
                  <a:pt x="7268" y="1725"/>
                  <a:pt x="7261" y="1726"/>
                  <a:pt x="7255" y="1725"/>
                </a:cubicBezTo>
                <a:cubicBezTo>
                  <a:pt x="7218" y="1713"/>
                  <a:pt x="7182" y="1701"/>
                  <a:pt x="7146" y="1689"/>
                </a:cubicBezTo>
                <a:cubicBezTo>
                  <a:pt x="7143" y="1688"/>
                  <a:pt x="7142" y="1680"/>
                  <a:pt x="7139" y="1679"/>
                </a:cubicBezTo>
                <a:cubicBezTo>
                  <a:pt x="7129" y="1675"/>
                  <a:pt x="7118" y="1670"/>
                  <a:pt x="7107" y="1669"/>
                </a:cubicBezTo>
                <a:cubicBezTo>
                  <a:pt x="7092" y="1668"/>
                  <a:pt x="7075" y="1674"/>
                  <a:pt x="7070" y="1652"/>
                </a:cubicBezTo>
                <a:cubicBezTo>
                  <a:pt x="7069" y="1649"/>
                  <a:pt x="7062" y="1649"/>
                  <a:pt x="7058" y="1646"/>
                </a:cubicBezTo>
                <a:cubicBezTo>
                  <a:pt x="7048" y="1641"/>
                  <a:pt x="7035" y="1642"/>
                  <a:pt x="7031" y="1627"/>
                </a:cubicBezTo>
                <a:cubicBezTo>
                  <a:pt x="7030" y="1624"/>
                  <a:pt x="7016" y="1620"/>
                  <a:pt x="7011" y="1622"/>
                </a:cubicBezTo>
                <a:cubicBezTo>
                  <a:pt x="6983" y="1636"/>
                  <a:pt x="6963" y="1616"/>
                  <a:pt x="6941" y="1608"/>
                </a:cubicBezTo>
                <a:cubicBezTo>
                  <a:pt x="6928" y="1603"/>
                  <a:pt x="6916" y="1598"/>
                  <a:pt x="6899" y="1591"/>
                </a:cubicBezTo>
                <a:cubicBezTo>
                  <a:pt x="6905" y="1601"/>
                  <a:pt x="6909" y="1606"/>
                  <a:pt x="6912" y="1612"/>
                </a:cubicBezTo>
                <a:cubicBezTo>
                  <a:pt x="6911" y="1613"/>
                  <a:pt x="6910" y="1615"/>
                  <a:pt x="6910" y="1616"/>
                </a:cubicBezTo>
                <a:cubicBezTo>
                  <a:pt x="6893" y="1611"/>
                  <a:pt x="6876" y="1606"/>
                  <a:pt x="6859" y="1601"/>
                </a:cubicBezTo>
                <a:cubicBezTo>
                  <a:pt x="6842" y="1596"/>
                  <a:pt x="6826" y="1590"/>
                  <a:pt x="6810" y="1586"/>
                </a:cubicBezTo>
                <a:cubicBezTo>
                  <a:pt x="6797" y="1584"/>
                  <a:pt x="6784" y="1588"/>
                  <a:pt x="6772" y="1583"/>
                </a:cubicBezTo>
                <a:cubicBezTo>
                  <a:pt x="6739" y="1571"/>
                  <a:pt x="6707" y="1555"/>
                  <a:pt x="6674" y="1542"/>
                </a:cubicBezTo>
                <a:cubicBezTo>
                  <a:pt x="6656" y="1536"/>
                  <a:pt x="6637" y="1532"/>
                  <a:pt x="6619" y="1531"/>
                </a:cubicBezTo>
                <a:cubicBezTo>
                  <a:pt x="6610" y="1530"/>
                  <a:pt x="6601" y="1540"/>
                  <a:pt x="6592" y="1545"/>
                </a:cubicBezTo>
                <a:cubicBezTo>
                  <a:pt x="6598" y="1555"/>
                  <a:pt x="6602" y="1568"/>
                  <a:pt x="6610" y="1573"/>
                </a:cubicBezTo>
                <a:cubicBezTo>
                  <a:pt x="6640" y="1589"/>
                  <a:pt x="6671" y="1602"/>
                  <a:pt x="6703" y="1615"/>
                </a:cubicBezTo>
                <a:cubicBezTo>
                  <a:pt x="6759" y="1638"/>
                  <a:pt x="6816" y="1660"/>
                  <a:pt x="6872" y="1682"/>
                </a:cubicBezTo>
                <a:cubicBezTo>
                  <a:pt x="6876" y="1684"/>
                  <a:pt x="6880" y="1686"/>
                  <a:pt x="6883" y="1691"/>
                </a:cubicBezTo>
                <a:cubicBezTo>
                  <a:pt x="6873" y="1689"/>
                  <a:pt x="6864" y="1687"/>
                  <a:pt x="6854" y="1685"/>
                </a:cubicBezTo>
                <a:cubicBezTo>
                  <a:pt x="6853" y="1686"/>
                  <a:pt x="6853" y="1688"/>
                  <a:pt x="6852" y="1690"/>
                </a:cubicBezTo>
                <a:cubicBezTo>
                  <a:pt x="6968" y="1732"/>
                  <a:pt x="7083" y="1774"/>
                  <a:pt x="7199" y="1817"/>
                </a:cubicBezTo>
                <a:cubicBezTo>
                  <a:pt x="7199" y="1818"/>
                  <a:pt x="7198" y="1820"/>
                  <a:pt x="7198" y="1821"/>
                </a:cubicBezTo>
                <a:cubicBezTo>
                  <a:pt x="7192" y="1821"/>
                  <a:pt x="7184" y="1822"/>
                  <a:pt x="7178" y="1819"/>
                </a:cubicBezTo>
                <a:cubicBezTo>
                  <a:pt x="7106" y="1793"/>
                  <a:pt x="7035" y="1766"/>
                  <a:pt x="6963" y="1738"/>
                </a:cubicBezTo>
                <a:cubicBezTo>
                  <a:pt x="6918" y="1721"/>
                  <a:pt x="6873" y="1705"/>
                  <a:pt x="6828" y="1687"/>
                </a:cubicBezTo>
                <a:cubicBezTo>
                  <a:pt x="6822" y="1685"/>
                  <a:pt x="6818" y="1676"/>
                  <a:pt x="6812" y="1671"/>
                </a:cubicBezTo>
                <a:cubicBezTo>
                  <a:pt x="6810" y="1677"/>
                  <a:pt x="6806" y="1683"/>
                  <a:pt x="6802" y="1692"/>
                </a:cubicBezTo>
                <a:cubicBezTo>
                  <a:pt x="6836" y="1709"/>
                  <a:pt x="6873" y="1727"/>
                  <a:pt x="6909" y="1746"/>
                </a:cubicBezTo>
                <a:cubicBezTo>
                  <a:pt x="6923" y="1753"/>
                  <a:pt x="6935" y="1768"/>
                  <a:pt x="6950" y="1774"/>
                </a:cubicBezTo>
                <a:cubicBezTo>
                  <a:pt x="6988" y="1788"/>
                  <a:pt x="7028" y="1799"/>
                  <a:pt x="7067" y="1812"/>
                </a:cubicBezTo>
                <a:cubicBezTo>
                  <a:pt x="7086" y="1819"/>
                  <a:pt x="7103" y="1829"/>
                  <a:pt x="7121" y="1837"/>
                </a:cubicBezTo>
                <a:cubicBezTo>
                  <a:pt x="7137" y="1845"/>
                  <a:pt x="7153" y="1852"/>
                  <a:pt x="7167" y="1864"/>
                </a:cubicBezTo>
                <a:cubicBezTo>
                  <a:pt x="7142" y="1862"/>
                  <a:pt x="7117" y="1862"/>
                  <a:pt x="7092" y="1857"/>
                </a:cubicBezTo>
                <a:cubicBezTo>
                  <a:pt x="7072" y="1853"/>
                  <a:pt x="7053" y="1843"/>
                  <a:pt x="7033" y="1837"/>
                </a:cubicBezTo>
                <a:cubicBezTo>
                  <a:pt x="7005" y="1829"/>
                  <a:pt x="6978" y="1822"/>
                  <a:pt x="6951" y="1814"/>
                </a:cubicBezTo>
                <a:cubicBezTo>
                  <a:pt x="6946" y="1813"/>
                  <a:pt x="6940" y="1815"/>
                  <a:pt x="6935" y="1815"/>
                </a:cubicBezTo>
                <a:cubicBezTo>
                  <a:pt x="6935" y="1817"/>
                  <a:pt x="6934" y="1818"/>
                  <a:pt x="6933" y="1820"/>
                </a:cubicBezTo>
                <a:cubicBezTo>
                  <a:pt x="6948" y="1828"/>
                  <a:pt x="6962" y="1835"/>
                  <a:pt x="6976" y="1843"/>
                </a:cubicBezTo>
                <a:cubicBezTo>
                  <a:pt x="6975" y="1845"/>
                  <a:pt x="6974" y="1847"/>
                  <a:pt x="6974" y="1849"/>
                </a:cubicBezTo>
                <a:cubicBezTo>
                  <a:pt x="6840" y="1809"/>
                  <a:pt x="6715" y="1742"/>
                  <a:pt x="6579" y="1706"/>
                </a:cubicBezTo>
                <a:cubicBezTo>
                  <a:pt x="6649" y="1785"/>
                  <a:pt x="6722" y="1858"/>
                  <a:pt x="6793" y="1934"/>
                </a:cubicBezTo>
                <a:cubicBezTo>
                  <a:pt x="6777" y="1937"/>
                  <a:pt x="6759" y="1921"/>
                  <a:pt x="6752" y="1947"/>
                </a:cubicBezTo>
                <a:cubicBezTo>
                  <a:pt x="6764" y="1960"/>
                  <a:pt x="6778" y="1962"/>
                  <a:pt x="6792" y="1953"/>
                </a:cubicBezTo>
                <a:cubicBezTo>
                  <a:pt x="6803" y="1946"/>
                  <a:pt x="6810" y="1948"/>
                  <a:pt x="6818" y="1956"/>
                </a:cubicBezTo>
                <a:cubicBezTo>
                  <a:pt x="6838" y="1975"/>
                  <a:pt x="6857" y="1994"/>
                  <a:pt x="6877" y="2013"/>
                </a:cubicBezTo>
                <a:cubicBezTo>
                  <a:pt x="6884" y="2020"/>
                  <a:pt x="6893" y="2026"/>
                  <a:pt x="6903" y="2030"/>
                </a:cubicBezTo>
                <a:cubicBezTo>
                  <a:pt x="6952" y="2049"/>
                  <a:pt x="7001" y="2067"/>
                  <a:pt x="7051" y="2086"/>
                </a:cubicBezTo>
                <a:cubicBezTo>
                  <a:pt x="7055" y="2087"/>
                  <a:pt x="7059" y="2090"/>
                  <a:pt x="7067" y="2094"/>
                </a:cubicBezTo>
                <a:cubicBezTo>
                  <a:pt x="7028" y="2085"/>
                  <a:pt x="6995" y="2078"/>
                  <a:pt x="6962" y="2070"/>
                </a:cubicBezTo>
                <a:cubicBezTo>
                  <a:pt x="6961" y="2072"/>
                  <a:pt x="6961" y="2073"/>
                  <a:pt x="6960" y="2074"/>
                </a:cubicBezTo>
                <a:cubicBezTo>
                  <a:pt x="6986" y="2087"/>
                  <a:pt x="7012" y="2100"/>
                  <a:pt x="7037" y="2113"/>
                </a:cubicBezTo>
                <a:cubicBezTo>
                  <a:pt x="7036" y="2115"/>
                  <a:pt x="7036" y="2117"/>
                  <a:pt x="7035" y="2119"/>
                </a:cubicBezTo>
                <a:cubicBezTo>
                  <a:pt x="7010" y="2111"/>
                  <a:pt x="6985" y="2103"/>
                  <a:pt x="6960" y="2095"/>
                </a:cubicBezTo>
                <a:cubicBezTo>
                  <a:pt x="6960" y="2099"/>
                  <a:pt x="6962" y="2106"/>
                  <a:pt x="6959" y="2108"/>
                </a:cubicBezTo>
                <a:cubicBezTo>
                  <a:pt x="6943" y="2128"/>
                  <a:pt x="6955" y="2143"/>
                  <a:pt x="6968" y="2157"/>
                </a:cubicBezTo>
                <a:cubicBezTo>
                  <a:pt x="7024" y="2216"/>
                  <a:pt x="7080" y="2275"/>
                  <a:pt x="7136" y="2335"/>
                </a:cubicBezTo>
                <a:cubicBezTo>
                  <a:pt x="7226" y="2429"/>
                  <a:pt x="7315" y="2524"/>
                  <a:pt x="7405" y="2617"/>
                </a:cubicBezTo>
                <a:close/>
                <a:moveTo>
                  <a:pt x="809" y="21"/>
                </a:moveTo>
                <a:cubicBezTo>
                  <a:pt x="822" y="63"/>
                  <a:pt x="838" y="104"/>
                  <a:pt x="854" y="146"/>
                </a:cubicBezTo>
                <a:cubicBezTo>
                  <a:pt x="872" y="196"/>
                  <a:pt x="890" y="247"/>
                  <a:pt x="911" y="297"/>
                </a:cubicBezTo>
                <a:cubicBezTo>
                  <a:pt x="925" y="333"/>
                  <a:pt x="944" y="367"/>
                  <a:pt x="959" y="402"/>
                </a:cubicBezTo>
                <a:cubicBezTo>
                  <a:pt x="970" y="427"/>
                  <a:pt x="978" y="453"/>
                  <a:pt x="989" y="478"/>
                </a:cubicBezTo>
                <a:cubicBezTo>
                  <a:pt x="1002" y="509"/>
                  <a:pt x="1017" y="539"/>
                  <a:pt x="1032" y="570"/>
                </a:cubicBezTo>
                <a:cubicBezTo>
                  <a:pt x="1041" y="591"/>
                  <a:pt x="1050" y="612"/>
                  <a:pt x="1059" y="633"/>
                </a:cubicBezTo>
                <a:cubicBezTo>
                  <a:pt x="1067" y="653"/>
                  <a:pt x="1075" y="673"/>
                  <a:pt x="1085" y="692"/>
                </a:cubicBezTo>
                <a:cubicBezTo>
                  <a:pt x="1101" y="723"/>
                  <a:pt x="1113" y="756"/>
                  <a:pt x="1135" y="784"/>
                </a:cubicBezTo>
                <a:cubicBezTo>
                  <a:pt x="1145" y="796"/>
                  <a:pt x="1147" y="815"/>
                  <a:pt x="1153" y="832"/>
                </a:cubicBezTo>
                <a:cubicBezTo>
                  <a:pt x="1155" y="831"/>
                  <a:pt x="1157" y="830"/>
                  <a:pt x="1158" y="830"/>
                </a:cubicBezTo>
                <a:cubicBezTo>
                  <a:pt x="1150" y="806"/>
                  <a:pt x="1140" y="783"/>
                  <a:pt x="1133" y="759"/>
                </a:cubicBezTo>
                <a:cubicBezTo>
                  <a:pt x="1122" y="725"/>
                  <a:pt x="1111" y="690"/>
                  <a:pt x="1102" y="654"/>
                </a:cubicBezTo>
                <a:cubicBezTo>
                  <a:pt x="1091" y="616"/>
                  <a:pt x="1082" y="577"/>
                  <a:pt x="1073" y="539"/>
                </a:cubicBezTo>
                <a:cubicBezTo>
                  <a:pt x="1071" y="530"/>
                  <a:pt x="1071" y="519"/>
                  <a:pt x="1066" y="512"/>
                </a:cubicBezTo>
                <a:cubicBezTo>
                  <a:pt x="1057" y="500"/>
                  <a:pt x="1047" y="489"/>
                  <a:pt x="1035" y="480"/>
                </a:cubicBezTo>
                <a:cubicBezTo>
                  <a:pt x="1025" y="471"/>
                  <a:pt x="1028" y="464"/>
                  <a:pt x="1035" y="457"/>
                </a:cubicBezTo>
                <a:cubicBezTo>
                  <a:pt x="1054" y="441"/>
                  <a:pt x="1072" y="424"/>
                  <a:pt x="1091" y="409"/>
                </a:cubicBezTo>
                <a:cubicBezTo>
                  <a:pt x="1105" y="398"/>
                  <a:pt x="1120" y="389"/>
                  <a:pt x="1138" y="403"/>
                </a:cubicBezTo>
                <a:cubicBezTo>
                  <a:pt x="1152" y="414"/>
                  <a:pt x="1158" y="435"/>
                  <a:pt x="1153" y="455"/>
                </a:cubicBezTo>
                <a:cubicBezTo>
                  <a:pt x="1150" y="471"/>
                  <a:pt x="1150" y="487"/>
                  <a:pt x="1148" y="505"/>
                </a:cubicBezTo>
                <a:cubicBezTo>
                  <a:pt x="1129" y="511"/>
                  <a:pt x="1123" y="534"/>
                  <a:pt x="1132" y="575"/>
                </a:cubicBezTo>
                <a:cubicBezTo>
                  <a:pt x="1175" y="585"/>
                  <a:pt x="1194" y="539"/>
                  <a:pt x="1233" y="534"/>
                </a:cubicBezTo>
                <a:cubicBezTo>
                  <a:pt x="1221" y="503"/>
                  <a:pt x="1209" y="472"/>
                  <a:pt x="1198" y="441"/>
                </a:cubicBezTo>
                <a:cubicBezTo>
                  <a:pt x="1183" y="398"/>
                  <a:pt x="1168" y="355"/>
                  <a:pt x="1153" y="312"/>
                </a:cubicBezTo>
                <a:cubicBezTo>
                  <a:pt x="1144" y="287"/>
                  <a:pt x="1133" y="262"/>
                  <a:pt x="1125" y="236"/>
                </a:cubicBezTo>
                <a:cubicBezTo>
                  <a:pt x="1108" y="187"/>
                  <a:pt x="1092" y="137"/>
                  <a:pt x="1075" y="87"/>
                </a:cubicBezTo>
                <a:cubicBezTo>
                  <a:pt x="1074" y="83"/>
                  <a:pt x="1069" y="79"/>
                  <a:pt x="1065" y="78"/>
                </a:cubicBezTo>
                <a:cubicBezTo>
                  <a:pt x="1020" y="71"/>
                  <a:pt x="975" y="65"/>
                  <a:pt x="931" y="58"/>
                </a:cubicBezTo>
                <a:cubicBezTo>
                  <a:pt x="921" y="56"/>
                  <a:pt x="911" y="56"/>
                  <a:pt x="902" y="52"/>
                </a:cubicBezTo>
                <a:cubicBezTo>
                  <a:pt x="897" y="51"/>
                  <a:pt x="893" y="44"/>
                  <a:pt x="889" y="40"/>
                </a:cubicBezTo>
                <a:cubicBezTo>
                  <a:pt x="895" y="36"/>
                  <a:pt x="899" y="29"/>
                  <a:pt x="905" y="28"/>
                </a:cubicBezTo>
                <a:cubicBezTo>
                  <a:pt x="927" y="26"/>
                  <a:pt x="950" y="25"/>
                  <a:pt x="977" y="24"/>
                </a:cubicBezTo>
                <a:cubicBezTo>
                  <a:pt x="949" y="0"/>
                  <a:pt x="915" y="18"/>
                  <a:pt x="887" y="5"/>
                </a:cubicBezTo>
                <a:cubicBezTo>
                  <a:pt x="799" y="5"/>
                  <a:pt x="799" y="5"/>
                  <a:pt x="799" y="5"/>
                </a:cubicBezTo>
                <a:cubicBezTo>
                  <a:pt x="803" y="9"/>
                  <a:pt x="806" y="14"/>
                  <a:pt x="809" y="21"/>
                </a:cubicBezTo>
                <a:close/>
                <a:moveTo>
                  <a:pt x="558" y="1975"/>
                </a:moveTo>
                <a:cubicBezTo>
                  <a:pt x="573" y="1967"/>
                  <a:pt x="569" y="1956"/>
                  <a:pt x="564" y="1947"/>
                </a:cubicBezTo>
                <a:cubicBezTo>
                  <a:pt x="555" y="1929"/>
                  <a:pt x="545" y="1912"/>
                  <a:pt x="535" y="1895"/>
                </a:cubicBezTo>
                <a:cubicBezTo>
                  <a:pt x="532" y="1896"/>
                  <a:pt x="529" y="1897"/>
                  <a:pt x="527" y="1898"/>
                </a:cubicBezTo>
                <a:cubicBezTo>
                  <a:pt x="523" y="1925"/>
                  <a:pt x="520" y="1951"/>
                  <a:pt x="517" y="1978"/>
                </a:cubicBezTo>
                <a:cubicBezTo>
                  <a:pt x="516" y="1986"/>
                  <a:pt x="519" y="1993"/>
                  <a:pt x="520" y="2001"/>
                </a:cubicBezTo>
                <a:cubicBezTo>
                  <a:pt x="525" y="2041"/>
                  <a:pt x="528" y="2082"/>
                  <a:pt x="535" y="2121"/>
                </a:cubicBezTo>
                <a:cubicBezTo>
                  <a:pt x="538" y="2141"/>
                  <a:pt x="551" y="2158"/>
                  <a:pt x="556" y="2178"/>
                </a:cubicBezTo>
                <a:cubicBezTo>
                  <a:pt x="562" y="2204"/>
                  <a:pt x="569" y="2230"/>
                  <a:pt x="592" y="2247"/>
                </a:cubicBezTo>
                <a:cubicBezTo>
                  <a:pt x="599" y="2252"/>
                  <a:pt x="606" y="2256"/>
                  <a:pt x="612" y="2260"/>
                </a:cubicBezTo>
                <a:cubicBezTo>
                  <a:pt x="616" y="2252"/>
                  <a:pt x="621" y="2245"/>
                  <a:pt x="624" y="2236"/>
                </a:cubicBezTo>
                <a:cubicBezTo>
                  <a:pt x="626" y="2231"/>
                  <a:pt x="626" y="2224"/>
                  <a:pt x="624" y="2219"/>
                </a:cubicBezTo>
                <a:cubicBezTo>
                  <a:pt x="611" y="2180"/>
                  <a:pt x="606" y="2139"/>
                  <a:pt x="583" y="2103"/>
                </a:cubicBezTo>
                <a:cubicBezTo>
                  <a:pt x="578" y="2096"/>
                  <a:pt x="573" y="2082"/>
                  <a:pt x="585" y="2071"/>
                </a:cubicBezTo>
                <a:cubicBezTo>
                  <a:pt x="589" y="2068"/>
                  <a:pt x="588" y="2061"/>
                  <a:pt x="589" y="2055"/>
                </a:cubicBezTo>
                <a:cubicBezTo>
                  <a:pt x="581" y="2055"/>
                  <a:pt x="576" y="2055"/>
                  <a:pt x="570" y="2055"/>
                </a:cubicBezTo>
                <a:cubicBezTo>
                  <a:pt x="570" y="2054"/>
                  <a:pt x="569" y="2052"/>
                  <a:pt x="569" y="2051"/>
                </a:cubicBezTo>
                <a:cubicBezTo>
                  <a:pt x="575" y="2048"/>
                  <a:pt x="582" y="2046"/>
                  <a:pt x="588" y="2043"/>
                </a:cubicBezTo>
                <a:cubicBezTo>
                  <a:pt x="583" y="2026"/>
                  <a:pt x="579" y="2010"/>
                  <a:pt x="573" y="1992"/>
                </a:cubicBezTo>
                <a:cubicBezTo>
                  <a:pt x="569" y="1998"/>
                  <a:pt x="566" y="2001"/>
                  <a:pt x="564" y="2005"/>
                </a:cubicBezTo>
                <a:cubicBezTo>
                  <a:pt x="562" y="2005"/>
                  <a:pt x="560" y="2005"/>
                  <a:pt x="558" y="2005"/>
                </a:cubicBezTo>
                <a:cubicBezTo>
                  <a:pt x="558" y="1995"/>
                  <a:pt x="554" y="1978"/>
                  <a:pt x="558" y="1975"/>
                </a:cubicBezTo>
                <a:close/>
                <a:moveTo>
                  <a:pt x="7509" y="1712"/>
                </a:moveTo>
                <a:cubicBezTo>
                  <a:pt x="7490" y="1701"/>
                  <a:pt x="7473" y="1686"/>
                  <a:pt x="7453" y="1679"/>
                </a:cubicBezTo>
                <a:cubicBezTo>
                  <a:pt x="7421" y="1666"/>
                  <a:pt x="7386" y="1659"/>
                  <a:pt x="7354" y="1646"/>
                </a:cubicBezTo>
                <a:cubicBezTo>
                  <a:pt x="7323" y="1633"/>
                  <a:pt x="7289" y="1633"/>
                  <a:pt x="7257" y="1620"/>
                </a:cubicBezTo>
                <a:cubicBezTo>
                  <a:pt x="7190" y="1591"/>
                  <a:pt x="7119" y="1571"/>
                  <a:pt x="7049" y="1548"/>
                </a:cubicBezTo>
                <a:cubicBezTo>
                  <a:pt x="7042" y="1545"/>
                  <a:pt x="7034" y="1544"/>
                  <a:pt x="7023" y="1541"/>
                </a:cubicBezTo>
                <a:cubicBezTo>
                  <a:pt x="7043" y="1565"/>
                  <a:pt x="7475" y="1720"/>
                  <a:pt x="7509" y="1712"/>
                </a:cubicBezTo>
                <a:close/>
                <a:moveTo>
                  <a:pt x="7119" y="4129"/>
                </a:moveTo>
                <a:cubicBezTo>
                  <a:pt x="7134" y="4146"/>
                  <a:pt x="7153" y="4161"/>
                  <a:pt x="7173" y="4175"/>
                </a:cubicBezTo>
                <a:cubicBezTo>
                  <a:pt x="7164" y="4151"/>
                  <a:pt x="7143" y="4139"/>
                  <a:pt x="7127" y="4122"/>
                </a:cubicBezTo>
                <a:cubicBezTo>
                  <a:pt x="7124" y="4124"/>
                  <a:pt x="7121" y="4126"/>
                  <a:pt x="7119" y="4129"/>
                </a:cubicBezTo>
                <a:close/>
                <a:moveTo>
                  <a:pt x="7260" y="4250"/>
                </a:moveTo>
                <a:cubicBezTo>
                  <a:pt x="7258" y="4252"/>
                  <a:pt x="7257" y="4254"/>
                  <a:pt x="7256" y="4255"/>
                </a:cubicBezTo>
                <a:cubicBezTo>
                  <a:pt x="7265" y="4264"/>
                  <a:pt x="7273" y="4273"/>
                  <a:pt x="7281" y="4282"/>
                </a:cubicBezTo>
                <a:cubicBezTo>
                  <a:pt x="7288" y="4289"/>
                  <a:pt x="7294" y="4297"/>
                  <a:pt x="7301" y="4305"/>
                </a:cubicBezTo>
                <a:cubicBezTo>
                  <a:pt x="7323" y="4305"/>
                  <a:pt x="7323" y="4305"/>
                  <a:pt x="7323" y="4305"/>
                </a:cubicBezTo>
                <a:cubicBezTo>
                  <a:pt x="7301" y="4291"/>
                  <a:pt x="7281" y="4269"/>
                  <a:pt x="7260" y="4250"/>
                </a:cubicBezTo>
                <a:close/>
                <a:moveTo>
                  <a:pt x="7205" y="4044"/>
                </a:moveTo>
                <a:cubicBezTo>
                  <a:pt x="7192" y="4030"/>
                  <a:pt x="7181" y="4014"/>
                  <a:pt x="7169" y="3999"/>
                </a:cubicBezTo>
                <a:cubicBezTo>
                  <a:pt x="7168" y="4001"/>
                  <a:pt x="7166" y="4004"/>
                  <a:pt x="7165" y="4006"/>
                </a:cubicBezTo>
                <a:cubicBezTo>
                  <a:pt x="7161" y="4027"/>
                  <a:pt x="7156" y="4049"/>
                  <a:pt x="7154" y="4070"/>
                </a:cubicBezTo>
                <a:cubicBezTo>
                  <a:pt x="7153" y="4076"/>
                  <a:pt x="7159" y="4084"/>
                  <a:pt x="7164" y="4089"/>
                </a:cubicBezTo>
                <a:cubicBezTo>
                  <a:pt x="7198" y="4119"/>
                  <a:pt x="7235" y="4147"/>
                  <a:pt x="7267" y="4180"/>
                </a:cubicBezTo>
                <a:cubicBezTo>
                  <a:pt x="7308" y="4221"/>
                  <a:pt x="7346" y="4265"/>
                  <a:pt x="7382" y="4305"/>
                </a:cubicBezTo>
                <a:cubicBezTo>
                  <a:pt x="7591" y="4305"/>
                  <a:pt x="7591" y="4305"/>
                  <a:pt x="7591" y="4305"/>
                </a:cubicBezTo>
                <a:cubicBezTo>
                  <a:pt x="7590" y="4304"/>
                  <a:pt x="7589" y="4303"/>
                  <a:pt x="7587" y="4302"/>
                </a:cubicBezTo>
                <a:cubicBezTo>
                  <a:pt x="7542" y="4258"/>
                  <a:pt x="7497" y="4214"/>
                  <a:pt x="7452" y="4170"/>
                </a:cubicBezTo>
                <a:cubicBezTo>
                  <a:pt x="7445" y="4164"/>
                  <a:pt x="7435" y="4162"/>
                  <a:pt x="7426" y="4157"/>
                </a:cubicBezTo>
                <a:cubicBezTo>
                  <a:pt x="7417" y="4152"/>
                  <a:pt x="7408" y="4146"/>
                  <a:pt x="7399" y="4139"/>
                </a:cubicBezTo>
                <a:cubicBezTo>
                  <a:pt x="7366" y="4111"/>
                  <a:pt x="7333" y="4083"/>
                  <a:pt x="7299" y="4056"/>
                </a:cubicBezTo>
                <a:cubicBezTo>
                  <a:pt x="7290" y="4049"/>
                  <a:pt x="7276" y="4047"/>
                  <a:pt x="7264" y="4042"/>
                </a:cubicBezTo>
                <a:cubicBezTo>
                  <a:pt x="7259" y="4040"/>
                  <a:pt x="7253" y="4036"/>
                  <a:pt x="7248" y="4033"/>
                </a:cubicBezTo>
                <a:cubicBezTo>
                  <a:pt x="7252" y="4026"/>
                  <a:pt x="7255" y="4021"/>
                  <a:pt x="7259" y="4015"/>
                </a:cubicBezTo>
                <a:cubicBezTo>
                  <a:pt x="7246" y="4006"/>
                  <a:pt x="7234" y="3998"/>
                  <a:pt x="7222" y="3991"/>
                </a:cubicBezTo>
                <a:cubicBezTo>
                  <a:pt x="7217" y="3989"/>
                  <a:pt x="7211" y="3990"/>
                  <a:pt x="7206" y="3989"/>
                </a:cubicBezTo>
                <a:cubicBezTo>
                  <a:pt x="7207" y="3995"/>
                  <a:pt x="7206" y="4002"/>
                  <a:pt x="7209" y="4005"/>
                </a:cubicBezTo>
                <a:cubicBezTo>
                  <a:pt x="7221" y="4021"/>
                  <a:pt x="7234" y="4036"/>
                  <a:pt x="7247" y="4051"/>
                </a:cubicBezTo>
                <a:cubicBezTo>
                  <a:pt x="7250" y="4054"/>
                  <a:pt x="7253" y="4058"/>
                  <a:pt x="7256" y="4061"/>
                </a:cubicBezTo>
                <a:cubicBezTo>
                  <a:pt x="7238" y="4067"/>
                  <a:pt x="7223" y="4063"/>
                  <a:pt x="7205" y="4044"/>
                </a:cubicBezTo>
                <a:close/>
                <a:moveTo>
                  <a:pt x="7122" y="4261"/>
                </a:moveTo>
                <a:cubicBezTo>
                  <a:pt x="7118" y="4257"/>
                  <a:pt x="7113" y="4255"/>
                  <a:pt x="7104" y="4250"/>
                </a:cubicBezTo>
                <a:cubicBezTo>
                  <a:pt x="7106" y="4258"/>
                  <a:pt x="7107" y="4261"/>
                  <a:pt x="7108" y="4266"/>
                </a:cubicBezTo>
                <a:cubicBezTo>
                  <a:pt x="7102" y="4264"/>
                  <a:pt x="7098" y="4263"/>
                  <a:pt x="7093" y="4262"/>
                </a:cubicBezTo>
                <a:cubicBezTo>
                  <a:pt x="7092" y="4264"/>
                  <a:pt x="7091" y="4265"/>
                  <a:pt x="7089" y="4267"/>
                </a:cubicBezTo>
                <a:cubicBezTo>
                  <a:pt x="7102" y="4280"/>
                  <a:pt x="7115" y="4292"/>
                  <a:pt x="7128" y="4305"/>
                </a:cubicBezTo>
                <a:cubicBezTo>
                  <a:pt x="7174" y="4305"/>
                  <a:pt x="7174" y="4305"/>
                  <a:pt x="7174" y="4305"/>
                </a:cubicBezTo>
                <a:cubicBezTo>
                  <a:pt x="7156" y="4290"/>
                  <a:pt x="7139" y="4275"/>
                  <a:pt x="7122" y="4261"/>
                </a:cubicBezTo>
                <a:close/>
                <a:moveTo>
                  <a:pt x="65" y="1535"/>
                </a:moveTo>
                <a:cubicBezTo>
                  <a:pt x="67" y="1534"/>
                  <a:pt x="69" y="1533"/>
                  <a:pt x="72" y="1532"/>
                </a:cubicBezTo>
                <a:cubicBezTo>
                  <a:pt x="69" y="1522"/>
                  <a:pt x="65" y="1512"/>
                  <a:pt x="64" y="1501"/>
                </a:cubicBezTo>
                <a:cubicBezTo>
                  <a:pt x="64" y="1496"/>
                  <a:pt x="68" y="1491"/>
                  <a:pt x="70" y="1486"/>
                </a:cubicBezTo>
                <a:cubicBezTo>
                  <a:pt x="74" y="1489"/>
                  <a:pt x="79" y="1492"/>
                  <a:pt x="81" y="1496"/>
                </a:cubicBezTo>
                <a:cubicBezTo>
                  <a:pt x="86" y="1507"/>
                  <a:pt x="90" y="1519"/>
                  <a:pt x="94" y="1530"/>
                </a:cubicBezTo>
                <a:cubicBezTo>
                  <a:pt x="103" y="1527"/>
                  <a:pt x="108" y="1525"/>
                  <a:pt x="111" y="1524"/>
                </a:cubicBezTo>
                <a:cubicBezTo>
                  <a:pt x="115" y="1535"/>
                  <a:pt x="118" y="1545"/>
                  <a:pt x="122" y="1554"/>
                </a:cubicBezTo>
                <a:cubicBezTo>
                  <a:pt x="123" y="1557"/>
                  <a:pt x="126" y="1559"/>
                  <a:pt x="125" y="1561"/>
                </a:cubicBezTo>
                <a:cubicBezTo>
                  <a:pt x="119" y="1591"/>
                  <a:pt x="139" y="1594"/>
                  <a:pt x="161" y="1597"/>
                </a:cubicBezTo>
                <a:cubicBezTo>
                  <a:pt x="169" y="1599"/>
                  <a:pt x="180" y="1605"/>
                  <a:pt x="184" y="1612"/>
                </a:cubicBezTo>
                <a:cubicBezTo>
                  <a:pt x="204" y="1654"/>
                  <a:pt x="223" y="1696"/>
                  <a:pt x="243" y="1738"/>
                </a:cubicBezTo>
                <a:cubicBezTo>
                  <a:pt x="259" y="1771"/>
                  <a:pt x="275" y="1804"/>
                  <a:pt x="290" y="1837"/>
                </a:cubicBezTo>
                <a:cubicBezTo>
                  <a:pt x="300" y="1858"/>
                  <a:pt x="307" y="1880"/>
                  <a:pt x="317" y="1901"/>
                </a:cubicBezTo>
                <a:cubicBezTo>
                  <a:pt x="321" y="1908"/>
                  <a:pt x="330" y="1916"/>
                  <a:pt x="338" y="1917"/>
                </a:cubicBezTo>
                <a:cubicBezTo>
                  <a:pt x="344" y="1918"/>
                  <a:pt x="354" y="1910"/>
                  <a:pt x="357" y="1904"/>
                </a:cubicBezTo>
                <a:cubicBezTo>
                  <a:pt x="377" y="1862"/>
                  <a:pt x="388" y="1818"/>
                  <a:pt x="392" y="1772"/>
                </a:cubicBezTo>
                <a:cubicBezTo>
                  <a:pt x="393" y="1762"/>
                  <a:pt x="397" y="1753"/>
                  <a:pt x="399" y="1743"/>
                </a:cubicBezTo>
                <a:cubicBezTo>
                  <a:pt x="402" y="1724"/>
                  <a:pt x="405" y="1705"/>
                  <a:pt x="409" y="1685"/>
                </a:cubicBezTo>
                <a:cubicBezTo>
                  <a:pt x="402" y="1684"/>
                  <a:pt x="397" y="1683"/>
                  <a:pt x="393" y="1682"/>
                </a:cubicBezTo>
                <a:cubicBezTo>
                  <a:pt x="392" y="1680"/>
                  <a:pt x="391" y="1678"/>
                  <a:pt x="392" y="1677"/>
                </a:cubicBezTo>
                <a:cubicBezTo>
                  <a:pt x="406" y="1664"/>
                  <a:pt x="404" y="1650"/>
                  <a:pt x="393" y="1636"/>
                </a:cubicBezTo>
                <a:cubicBezTo>
                  <a:pt x="390" y="1632"/>
                  <a:pt x="387" y="1627"/>
                  <a:pt x="386" y="1622"/>
                </a:cubicBezTo>
                <a:cubicBezTo>
                  <a:pt x="383" y="1605"/>
                  <a:pt x="376" y="1594"/>
                  <a:pt x="361" y="1594"/>
                </a:cubicBezTo>
                <a:cubicBezTo>
                  <a:pt x="359" y="1584"/>
                  <a:pt x="359" y="1575"/>
                  <a:pt x="354" y="1568"/>
                </a:cubicBezTo>
                <a:cubicBezTo>
                  <a:pt x="343" y="1554"/>
                  <a:pt x="342" y="1532"/>
                  <a:pt x="321" y="1525"/>
                </a:cubicBezTo>
                <a:cubicBezTo>
                  <a:pt x="319" y="1524"/>
                  <a:pt x="316" y="1520"/>
                  <a:pt x="317" y="1519"/>
                </a:cubicBezTo>
                <a:cubicBezTo>
                  <a:pt x="324" y="1501"/>
                  <a:pt x="312" y="1494"/>
                  <a:pt x="301" y="1487"/>
                </a:cubicBezTo>
                <a:cubicBezTo>
                  <a:pt x="294" y="1483"/>
                  <a:pt x="286" y="1481"/>
                  <a:pt x="277" y="1478"/>
                </a:cubicBezTo>
                <a:cubicBezTo>
                  <a:pt x="278" y="1472"/>
                  <a:pt x="279" y="1460"/>
                  <a:pt x="280" y="1449"/>
                </a:cubicBezTo>
                <a:cubicBezTo>
                  <a:pt x="278" y="1450"/>
                  <a:pt x="276" y="1451"/>
                  <a:pt x="274" y="1453"/>
                </a:cubicBezTo>
                <a:cubicBezTo>
                  <a:pt x="274" y="1429"/>
                  <a:pt x="266" y="1410"/>
                  <a:pt x="241" y="1400"/>
                </a:cubicBezTo>
                <a:cubicBezTo>
                  <a:pt x="242" y="1395"/>
                  <a:pt x="243" y="1390"/>
                  <a:pt x="244" y="1383"/>
                </a:cubicBezTo>
                <a:cubicBezTo>
                  <a:pt x="238" y="1381"/>
                  <a:pt x="232" y="1380"/>
                  <a:pt x="226" y="1378"/>
                </a:cubicBezTo>
                <a:cubicBezTo>
                  <a:pt x="240" y="1348"/>
                  <a:pt x="236" y="1347"/>
                  <a:pt x="204" y="1340"/>
                </a:cubicBezTo>
                <a:cubicBezTo>
                  <a:pt x="220" y="1324"/>
                  <a:pt x="206" y="1315"/>
                  <a:pt x="198" y="1303"/>
                </a:cubicBezTo>
                <a:cubicBezTo>
                  <a:pt x="176" y="1270"/>
                  <a:pt x="160" y="1234"/>
                  <a:pt x="142" y="1199"/>
                </a:cubicBezTo>
                <a:cubicBezTo>
                  <a:pt x="128" y="1173"/>
                  <a:pt x="117" y="1145"/>
                  <a:pt x="104" y="1119"/>
                </a:cubicBezTo>
                <a:cubicBezTo>
                  <a:pt x="92" y="1097"/>
                  <a:pt x="77" y="1076"/>
                  <a:pt x="65" y="1054"/>
                </a:cubicBezTo>
                <a:cubicBezTo>
                  <a:pt x="58" y="1041"/>
                  <a:pt x="54" y="1026"/>
                  <a:pt x="47" y="1013"/>
                </a:cubicBezTo>
                <a:cubicBezTo>
                  <a:pt x="44" y="1008"/>
                  <a:pt x="36" y="1005"/>
                  <a:pt x="28" y="998"/>
                </a:cubicBezTo>
                <a:cubicBezTo>
                  <a:pt x="37" y="977"/>
                  <a:pt x="16" y="958"/>
                  <a:pt x="4" y="943"/>
                </a:cubicBezTo>
                <a:cubicBezTo>
                  <a:pt x="3" y="941"/>
                  <a:pt x="1" y="939"/>
                  <a:pt x="0" y="937"/>
                </a:cubicBezTo>
                <a:cubicBezTo>
                  <a:pt x="0" y="1375"/>
                  <a:pt x="0" y="1375"/>
                  <a:pt x="0" y="1375"/>
                </a:cubicBezTo>
                <a:cubicBezTo>
                  <a:pt x="22" y="1429"/>
                  <a:pt x="43" y="1482"/>
                  <a:pt x="65" y="1535"/>
                </a:cubicBezTo>
                <a:close/>
                <a:moveTo>
                  <a:pt x="440" y="1282"/>
                </a:moveTo>
                <a:cubicBezTo>
                  <a:pt x="424" y="1260"/>
                  <a:pt x="406" y="1239"/>
                  <a:pt x="390" y="1217"/>
                </a:cubicBezTo>
                <a:cubicBezTo>
                  <a:pt x="370" y="1177"/>
                  <a:pt x="354" y="1133"/>
                  <a:pt x="329" y="1096"/>
                </a:cubicBezTo>
                <a:cubicBezTo>
                  <a:pt x="296" y="1049"/>
                  <a:pt x="275" y="996"/>
                  <a:pt x="244" y="949"/>
                </a:cubicBezTo>
                <a:cubicBezTo>
                  <a:pt x="235" y="936"/>
                  <a:pt x="232" y="919"/>
                  <a:pt x="225" y="905"/>
                </a:cubicBezTo>
                <a:cubicBezTo>
                  <a:pt x="219" y="892"/>
                  <a:pt x="211" y="881"/>
                  <a:pt x="204" y="869"/>
                </a:cubicBezTo>
                <a:cubicBezTo>
                  <a:pt x="195" y="852"/>
                  <a:pt x="187" y="834"/>
                  <a:pt x="178" y="817"/>
                </a:cubicBezTo>
                <a:cubicBezTo>
                  <a:pt x="173" y="808"/>
                  <a:pt x="166" y="800"/>
                  <a:pt x="161" y="791"/>
                </a:cubicBezTo>
                <a:cubicBezTo>
                  <a:pt x="139" y="749"/>
                  <a:pt x="117" y="707"/>
                  <a:pt x="95" y="665"/>
                </a:cubicBezTo>
                <a:cubicBezTo>
                  <a:pt x="81" y="637"/>
                  <a:pt x="63" y="611"/>
                  <a:pt x="52" y="582"/>
                </a:cubicBezTo>
                <a:cubicBezTo>
                  <a:pt x="47" y="567"/>
                  <a:pt x="46" y="551"/>
                  <a:pt x="37" y="537"/>
                </a:cubicBezTo>
                <a:cubicBezTo>
                  <a:pt x="35" y="534"/>
                  <a:pt x="33" y="529"/>
                  <a:pt x="31" y="527"/>
                </a:cubicBezTo>
                <a:cubicBezTo>
                  <a:pt x="17" y="515"/>
                  <a:pt x="7" y="501"/>
                  <a:pt x="0" y="487"/>
                </a:cubicBezTo>
                <a:cubicBezTo>
                  <a:pt x="0" y="714"/>
                  <a:pt x="0" y="714"/>
                  <a:pt x="0" y="714"/>
                </a:cubicBezTo>
                <a:cubicBezTo>
                  <a:pt x="3" y="725"/>
                  <a:pt x="11" y="733"/>
                  <a:pt x="16" y="735"/>
                </a:cubicBezTo>
                <a:cubicBezTo>
                  <a:pt x="35" y="743"/>
                  <a:pt x="24" y="759"/>
                  <a:pt x="32" y="770"/>
                </a:cubicBezTo>
                <a:cubicBezTo>
                  <a:pt x="37" y="766"/>
                  <a:pt x="41" y="762"/>
                  <a:pt x="46" y="758"/>
                </a:cubicBezTo>
                <a:cubicBezTo>
                  <a:pt x="41" y="774"/>
                  <a:pt x="32" y="789"/>
                  <a:pt x="43" y="805"/>
                </a:cubicBezTo>
                <a:cubicBezTo>
                  <a:pt x="51" y="817"/>
                  <a:pt x="62" y="827"/>
                  <a:pt x="73" y="836"/>
                </a:cubicBezTo>
                <a:cubicBezTo>
                  <a:pt x="83" y="880"/>
                  <a:pt x="110" y="918"/>
                  <a:pt x="129" y="959"/>
                </a:cubicBezTo>
                <a:cubicBezTo>
                  <a:pt x="134" y="959"/>
                  <a:pt x="140" y="959"/>
                  <a:pt x="147" y="959"/>
                </a:cubicBezTo>
                <a:cubicBezTo>
                  <a:pt x="148" y="965"/>
                  <a:pt x="149" y="970"/>
                  <a:pt x="151" y="979"/>
                </a:cubicBezTo>
                <a:cubicBezTo>
                  <a:pt x="145" y="974"/>
                  <a:pt x="143" y="972"/>
                  <a:pt x="140" y="969"/>
                </a:cubicBezTo>
                <a:cubicBezTo>
                  <a:pt x="139" y="970"/>
                  <a:pt x="137" y="971"/>
                  <a:pt x="136" y="972"/>
                </a:cubicBezTo>
                <a:cubicBezTo>
                  <a:pt x="140" y="979"/>
                  <a:pt x="144" y="986"/>
                  <a:pt x="149" y="996"/>
                </a:cubicBezTo>
                <a:cubicBezTo>
                  <a:pt x="155" y="988"/>
                  <a:pt x="160" y="981"/>
                  <a:pt x="167" y="971"/>
                </a:cubicBezTo>
                <a:cubicBezTo>
                  <a:pt x="168" y="978"/>
                  <a:pt x="170" y="982"/>
                  <a:pt x="168" y="984"/>
                </a:cubicBezTo>
                <a:cubicBezTo>
                  <a:pt x="153" y="1010"/>
                  <a:pt x="153" y="1009"/>
                  <a:pt x="179" y="1024"/>
                </a:cubicBezTo>
                <a:cubicBezTo>
                  <a:pt x="188" y="1029"/>
                  <a:pt x="197" y="1037"/>
                  <a:pt x="205" y="1043"/>
                </a:cubicBezTo>
                <a:cubicBezTo>
                  <a:pt x="216" y="1051"/>
                  <a:pt x="214" y="1058"/>
                  <a:pt x="203" y="1066"/>
                </a:cubicBezTo>
                <a:cubicBezTo>
                  <a:pt x="202" y="1062"/>
                  <a:pt x="201" y="1059"/>
                  <a:pt x="200" y="1054"/>
                </a:cubicBezTo>
                <a:cubicBezTo>
                  <a:pt x="195" y="1058"/>
                  <a:pt x="192" y="1062"/>
                  <a:pt x="187" y="1066"/>
                </a:cubicBezTo>
                <a:cubicBezTo>
                  <a:pt x="200" y="1072"/>
                  <a:pt x="210" y="1078"/>
                  <a:pt x="221" y="1083"/>
                </a:cubicBezTo>
                <a:cubicBezTo>
                  <a:pt x="221" y="1093"/>
                  <a:pt x="220" y="1104"/>
                  <a:pt x="220" y="1114"/>
                </a:cubicBezTo>
                <a:cubicBezTo>
                  <a:pt x="219" y="1139"/>
                  <a:pt x="239" y="1150"/>
                  <a:pt x="255" y="1164"/>
                </a:cubicBezTo>
                <a:cubicBezTo>
                  <a:pt x="265" y="1172"/>
                  <a:pt x="275" y="1179"/>
                  <a:pt x="283" y="1188"/>
                </a:cubicBezTo>
                <a:cubicBezTo>
                  <a:pt x="286" y="1191"/>
                  <a:pt x="282" y="1200"/>
                  <a:pt x="281" y="1206"/>
                </a:cubicBezTo>
                <a:cubicBezTo>
                  <a:pt x="281" y="1213"/>
                  <a:pt x="278" y="1224"/>
                  <a:pt x="281" y="1227"/>
                </a:cubicBezTo>
                <a:cubicBezTo>
                  <a:pt x="291" y="1237"/>
                  <a:pt x="303" y="1245"/>
                  <a:pt x="317" y="1251"/>
                </a:cubicBezTo>
                <a:cubicBezTo>
                  <a:pt x="314" y="1246"/>
                  <a:pt x="311" y="1241"/>
                  <a:pt x="305" y="1230"/>
                </a:cubicBezTo>
                <a:cubicBezTo>
                  <a:pt x="317" y="1234"/>
                  <a:pt x="323" y="1237"/>
                  <a:pt x="331" y="1239"/>
                </a:cubicBezTo>
                <a:cubicBezTo>
                  <a:pt x="330" y="1217"/>
                  <a:pt x="329" y="1196"/>
                  <a:pt x="328" y="1175"/>
                </a:cubicBezTo>
                <a:cubicBezTo>
                  <a:pt x="331" y="1179"/>
                  <a:pt x="334" y="1185"/>
                  <a:pt x="338" y="1189"/>
                </a:cubicBezTo>
                <a:cubicBezTo>
                  <a:pt x="343" y="1194"/>
                  <a:pt x="347" y="1202"/>
                  <a:pt x="357" y="1195"/>
                </a:cubicBezTo>
                <a:cubicBezTo>
                  <a:pt x="360" y="1193"/>
                  <a:pt x="368" y="1198"/>
                  <a:pt x="373" y="1201"/>
                </a:cubicBezTo>
                <a:cubicBezTo>
                  <a:pt x="379" y="1206"/>
                  <a:pt x="383" y="1213"/>
                  <a:pt x="388" y="1219"/>
                </a:cubicBezTo>
                <a:cubicBezTo>
                  <a:pt x="388" y="1237"/>
                  <a:pt x="389" y="1255"/>
                  <a:pt x="388" y="1273"/>
                </a:cubicBezTo>
                <a:cubicBezTo>
                  <a:pt x="387" y="1277"/>
                  <a:pt x="381" y="1282"/>
                  <a:pt x="376" y="1284"/>
                </a:cubicBezTo>
                <a:cubicBezTo>
                  <a:pt x="369" y="1288"/>
                  <a:pt x="358" y="1289"/>
                  <a:pt x="355" y="1294"/>
                </a:cubicBezTo>
                <a:cubicBezTo>
                  <a:pt x="351" y="1301"/>
                  <a:pt x="354" y="1312"/>
                  <a:pt x="354" y="1322"/>
                </a:cubicBezTo>
                <a:cubicBezTo>
                  <a:pt x="351" y="1323"/>
                  <a:pt x="346" y="1326"/>
                  <a:pt x="341" y="1328"/>
                </a:cubicBezTo>
                <a:cubicBezTo>
                  <a:pt x="344" y="1333"/>
                  <a:pt x="348" y="1337"/>
                  <a:pt x="352" y="1342"/>
                </a:cubicBezTo>
                <a:cubicBezTo>
                  <a:pt x="356" y="1347"/>
                  <a:pt x="359" y="1352"/>
                  <a:pt x="364" y="1356"/>
                </a:cubicBezTo>
                <a:cubicBezTo>
                  <a:pt x="369" y="1360"/>
                  <a:pt x="375" y="1363"/>
                  <a:pt x="381" y="1366"/>
                </a:cubicBezTo>
                <a:cubicBezTo>
                  <a:pt x="383" y="1374"/>
                  <a:pt x="384" y="1383"/>
                  <a:pt x="386" y="1392"/>
                </a:cubicBezTo>
                <a:cubicBezTo>
                  <a:pt x="388" y="1391"/>
                  <a:pt x="389" y="1391"/>
                  <a:pt x="391" y="1391"/>
                </a:cubicBezTo>
                <a:cubicBezTo>
                  <a:pt x="393" y="1373"/>
                  <a:pt x="395" y="1356"/>
                  <a:pt x="398" y="1333"/>
                </a:cubicBezTo>
                <a:cubicBezTo>
                  <a:pt x="416" y="1352"/>
                  <a:pt x="429" y="1366"/>
                  <a:pt x="441" y="1380"/>
                </a:cubicBezTo>
                <a:cubicBezTo>
                  <a:pt x="439" y="1383"/>
                  <a:pt x="436" y="1385"/>
                  <a:pt x="431" y="1390"/>
                </a:cubicBezTo>
                <a:cubicBezTo>
                  <a:pt x="460" y="1387"/>
                  <a:pt x="462" y="1388"/>
                  <a:pt x="469" y="1418"/>
                </a:cubicBezTo>
                <a:cubicBezTo>
                  <a:pt x="451" y="1410"/>
                  <a:pt x="442" y="1417"/>
                  <a:pt x="433" y="1431"/>
                </a:cubicBezTo>
                <a:cubicBezTo>
                  <a:pt x="419" y="1454"/>
                  <a:pt x="417" y="1453"/>
                  <a:pt x="420" y="1468"/>
                </a:cubicBezTo>
                <a:cubicBezTo>
                  <a:pt x="425" y="1465"/>
                  <a:pt x="430" y="1462"/>
                  <a:pt x="435" y="1460"/>
                </a:cubicBezTo>
                <a:cubicBezTo>
                  <a:pt x="441" y="1458"/>
                  <a:pt x="447" y="1458"/>
                  <a:pt x="453" y="1457"/>
                </a:cubicBezTo>
                <a:cubicBezTo>
                  <a:pt x="453" y="1455"/>
                  <a:pt x="454" y="1453"/>
                  <a:pt x="454" y="1452"/>
                </a:cubicBezTo>
                <a:cubicBezTo>
                  <a:pt x="447" y="1450"/>
                  <a:pt x="439" y="1448"/>
                  <a:pt x="431" y="1445"/>
                </a:cubicBezTo>
                <a:cubicBezTo>
                  <a:pt x="434" y="1441"/>
                  <a:pt x="438" y="1438"/>
                  <a:pt x="441" y="1435"/>
                </a:cubicBezTo>
                <a:cubicBezTo>
                  <a:pt x="447" y="1440"/>
                  <a:pt x="452" y="1444"/>
                  <a:pt x="458" y="1449"/>
                </a:cubicBezTo>
                <a:cubicBezTo>
                  <a:pt x="463" y="1437"/>
                  <a:pt x="466" y="1426"/>
                  <a:pt x="473" y="1419"/>
                </a:cubicBezTo>
                <a:cubicBezTo>
                  <a:pt x="489" y="1403"/>
                  <a:pt x="492" y="1382"/>
                  <a:pt x="481" y="1362"/>
                </a:cubicBezTo>
                <a:cubicBezTo>
                  <a:pt x="474" y="1349"/>
                  <a:pt x="470" y="1334"/>
                  <a:pt x="464" y="1320"/>
                </a:cubicBezTo>
                <a:cubicBezTo>
                  <a:pt x="464" y="1320"/>
                  <a:pt x="464" y="1320"/>
                  <a:pt x="464" y="1320"/>
                </a:cubicBezTo>
                <a:cubicBezTo>
                  <a:pt x="456" y="1307"/>
                  <a:pt x="449" y="1294"/>
                  <a:pt x="440" y="1282"/>
                </a:cubicBezTo>
                <a:close/>
                <a:moveTo>
                  <a:pt x="343" y="39"/>
                </a:moveTo>
                <a:cubicBezTo>
                  <a:pt x="356" y="43"/>
                  <a:pt x="365" y="46"/>
                  <a:pt x="378" y="49"/>
                </a:cubicBezTo>
                <a:cubicBezTo>
                  <a:pt x="373" y="35"/>
                  <a:pt x="368" y="22"/>
                  <a:pt x="364" y="9"/>
                </a:cubicBezTo>
                <a:cubicBezTo>
                  <a:pt x="361" y="9"/>
                  <a:pt x="359" y="10"/>
                  <a:pt x="356" y="11"/>
                </a:cubicBezTo>
                <a:cubicBezTo>
                  <a:pt x="358" y="17"/>
                  <a:pt x="360" y="23"/>
                  <a:pt x="363" y="31"/>
                </a:cubicBezTo>
                <a:cubicBezTo>
                  <a:pt x="361" y="32"/>
                  <a:pt x="356" y="34"/>
                  <a:pt x="354" y="35"/>
                </a:cubicBezTo>
                <a:cubicBezTo>
                  <a:pt x="350" y="25"/>
                  <a:pt x="346" y="16"/>
                  <a:pt x="342" y="5"/>
                </a:cubicBezTo>
                <a:cubicBezTo>
                  <a:pt x="330" y="5"/>
                  <a:pt x="330" y="5"/>
                  <a:pt x="330" y="5"/>
                </a:cubicBezTo>
                <a:cubicBezTo>
                  <a:pt x="335" y="18"/>
                  <a:pt x="340" y="30"/>
                  <a:pt x="343" y="39"/>
                </a:cubicBezTo>
                <a:close/>
                <a:moveTo>
                  <a:pt x="1289" y="683"/>
                </a:moveTo>
                <a:cubicBezTo>
                  <a:pt x="1274" y="645"/>
                  <a:pt x="1260" y="610"/>
                  <a:pt x="1245" y="574"/>
                </a:cubicBezTo>
                <a:cubicBezTo>
                  <a:pt x="1241" y="617"/>
                  <a:pt x="1256" y="653"/>
                  <a:pt x="1289" y="683"/>
                </a:cubicBezTo>
                <a:close/>
                <a:moveTo>
                  <a:pt x="6984" y="886"/>
                </a:moveTo>
                <a:cubicBezTo>
                  <a:pt x="6982" y="889"/>
                  <a:pt x="6980" y="891"/>
                  <a:pt x="6979" y="894"/>
                </a:cubicBezTo>
                <a:cubicBezTo>
                  <a:pt x="6986" y="901"/>
                  <a:pt x="6992" y="909"/>
                  <a:pt x="7000" y="914"/>
                </a:cubicBezTo>
                <a:cubicBezTo>
                  <a:pt x="7040" y="935"/>
                  <a:pt x="7080" y="954"/>
                  <a:pt x="7120" y="975"/>
                </a:cubicBezTo>
                <a:cubicBezTo>
                  <a:pt x="7156" y="994"/>
                  <a:pt x="7196" y="1008"/>
                  <a:pt x="7225" y="1034"/>
                </a:cubicBezTo>
                <a:cubicBezTo>
                  <a:pt x="7253" y="1060"/>
                  <a:pt x="7287" y="1073"/>
                  <a:pt x="7317" y="1093"/>
                </a:cubicBezTo>
                <a:cubicBezTo>
                  <a:pt x="7392" y="1144"/>
                  <a:pt x="7475" y="1179"/>
                  <a:pt x="7559" y="1214"/>
                </a:cubicBezTo>
                <a:cubicBezTo>
                  <a:pt x="7583" y="1224"/>
                  <a:pt x="7607" y="1234"/>
                  <a:pt x="7631" y="1245"/>
                </a:cubicBezTo>
                <a:cubicBezTo>
                  <a:pt x="7544" y="1243"/>
                  <a:pt x="7473" y="1195"/>
                  <a:pt x="7395" y="1168"/>
                </a:cubicBezTo>
                <a:cubicBezTo>
                  <a:pt x="7393" y="1170"/>
                  <a:pt x="7392" y="1172"/>
                  <a:pt x="7390" y="1174"/>
                </a:cubicBezTo>
                <a:cubicBezTo>
                  <a:pt x="7398" y="1180"/>
                  <a:pt x="7405" y="1185"/>
                  <a:pt x="7413" y="1191"/>
                </a:cubicBezTo>
                <a:cubicBezTo>
                  <a:pt x="7411" y="1193"/>
                  <a:pt x="7410" y="1195"/>
                  <a:pt x="7409" y="1198"/>
                </a:cubicBezTo>
                <a:cubicBezTo>
                  <a:pt x="7305" y="1149"/>
                  <a:pt x="7200" y="1100"/>
                  <a:pt x="7095" y="1050"/>
                </a:cubicBezTo>
                <a:cubicBezTo>
                  <a:pt x="7092" y="1060"/>
                  <a:pt x="7090" y="1066"/>
                  <a:pt x="7087" y="1074"/>
                </a:cubicBezTo>
                <a:cubicBezTo>
                  <a:pt x="7207" y="1128"/>
                  <a:pt x="7327" y="1183"/>
                  <a:pt x="7448" y="1237"/>
                </a:cubicBezTo>
                <a:cubicBezTo>
                  <a:pt x="7447" y="1240"/>
                  <a:pt x="7446" y="1242"/>
                  <a:pt x="7445" y="1244"/>
                </a:cubicBezTo>
                <a:cubicBezTo>
                  <a:pt x="7387" y="1221"/>
                  <a:pt x="7329" y="1197"/>
                  <a:pt x="7272" y="1173"/>
                </a:cubicBezTo>
                <a:cubicBezTo>
                  <a:pt x="7271" y="1175"/>
                  <a:pt x="7270" y="1176"/>
                  <a:pt x="7270" y="1177"/>
                </a:cubicBezTo>
                <a:cubicBezTo>
                  <a:pt x="7287" y="1187"/>
                  <a:pt x="7305" y="1196"/>
                  <a:pt x="7323" y="1206"/>
                </a:cubicBezTo>
                <a:cubicBezTo>
                  <a:pt x="7322" y="1208"/>
                  <a:pt x="7321" y="1209"/>
                  <a:pt x="7321" y="1211"/>
                </a:cubicBezTo>
                <a:cubicBezTo>
                  <a:pt x="7314" y="1208"/>
                  <a:pt x="7307" y="1206"/>
                  <a:pt x="7300" y="1203"/>
                </a:cubicBezTo>
                <a:cubicBezTo>
                  <a:pt x="7299" y="1204"/>
                  <a:pt x="7299" y="1205"/>
                  <a:pt x="7298" y="1206"/>
                </a:cubicBezTo>
                <a:cubicBezTo>
                  <a:pt x="7303" y="1210"/>
                  <a:pt x="7308" y="1214"/>
                  <a:pt x="7313" y="1217"/>
                </a:cubicBezTo>
                <a:cubicBezTo>
                  <a:pt x="7363" y="1242"/>
                  <a:pt x="7414" y="1268"/>
                  <a:pt x="7465" y="1293"/>
                </a:cubicBezTo>
                <a:cubicBezTo>
                  <a:pt x="7488" y="1304"/>
                  <a:pt x="7513" y="1311"/>
                  <a:pt x="7537" y="1321"/>
                </a:cubicBezTo>
                <a:cubicBezTo>
                  <a:pt x="7555" y="1329"/>
                  <a:pt x="7570" y="1341"/>
                  <a:pt x="7588" y="1349"/>
                </a:cubicBezTo>
                <a:cubicBezTo>
                  <a:pt x="7601" y="1355"/>
                  <a:pt x="7616" y="1358"/>
                  <a:pt x="7630" y="1364"/>
                </a:cubicBezTo>
                <a:cubicBezTo>
                  <a:pt x="7636" y="1366"/>
                  <a:pt x="7640" y="1368"/>
                  <a:pt x="7644" y="1370"/>
                </a:cubicBezTo>
                <a:cubicBezTo>
                  <a:pt x="7644" y="1134"/>
                  <a:pt x="7644" y="1134"/>
                  <a:pt x="7644" y="1134"/>
                </a:cubicBezTo>
                <a:cubicBezTo>
                  <a:pt x="7539" y="1097"/>
                  <a:pt x="7443" y="1043"/>
                  <a:pt x="7343" y="998"/>
                </a:cubicBezTo>
                <a:cubicBezTo>
                  <a:pt x="7342" y="1000"/>
                  <a:pt x="7340" y="1003"/>
                  <a:pt x="7339" y="1005"/>
                </a:cubicBezTo>
                <a:cubicBezTo>
                  <a:pt x="7345" y="1013"/>
                  <a:pt x="7352" y="1021"/>
                  <a:pt x="7358" y="1028"/>
                </a:cubicBezTo>
                <a:cubicBezTo>
                  <a:pt x="7358" y="1030"/>
                  <a:pt x="7357" y="1032"/>
                  <a:pt x="7356" y="1034"/>
                </a:cubicBezTo>
                <a:cubicBezTo>
                  <a:pt x="7348" y="1030"/>
                  <a:pt x="7340" y="1026"/>
                  <a:pt x="7332" y="1023"/>
                </a:cubicBezTo>
                <a:cubicBezTo>
                  <a:pt x="7308" y="1012"/>
                  <a:pt x="7283" y="1001"/>
                  <a:pt x="7259" y="990"/>
                </a:cubicBezTo>
                <a:cubicBezTo>
                  <a:pt x="7224" y="973"/>
                  <a:pt x="7190" y="956"/>
                  <a:pt x="7155" y="939"/>
                </a:cubicBezTo>
                <a:cubicBezTo>
                  <a:pt x="7154" y="939"/>
                  <a:pt x="7152" y="939"/>
                  <a:pt x="7149" y="939"/>
                </a:cubicBezTo>
                <a:cubicBezTo>
                  <a:pt x="7150" y="943"/>
                  <a:pt x="7151" y="947"/>
                  <a:pt x="7151" y="950"/>
                </a:cubicBezTo>
                <a:cubicBezTo>
                  <a:pt x="7138" y="946"/>
                  <a:pt x="7125" y="943"/>
                  <a:pt x="7112" y="940"/>
                </a:cubicBezTo>
                <a:cubicBezTo>
                  <a:pt x="7111" y="941"/>
                  <a:pt x="7111" y="943"/>
                  <a:pt x="7110" y="944"/>
                </a:cubicBezTo>
                <a:cubicBezTo>
                  <a:pt x="7123" y="953"/>
                  <a:pt x="7136" y="961"/>
                  <a:pt x="7149" y="969"/>
                </a:cubicBezTo>
                <a:cubicBezTo>
                  <a:pt x="7148" y="971"/>
                  <a:pt x="7147" y="973"/>
                  <a:pt x="7145" y="975"/>
                </a:cubicBezTo>
                <a:cubicBezTo>
                  <a:pt x="7092" y="945"/>
                  <a:pt x="7038" y="916"/>
                  <a:pt x="6984" y="886"/>
                </a:cubicBezTo>
                <a:close/>
                <a:moveTo>
                  <a:pt x="387" y="1406"/>
                </a:moveTo>
                <a:cubicBezTo>
                  <a:pt x="397" y="1411"/>
                  <a:pt x="405" y="1418"/>
                  <a:pt x="409" y="1416"/>
                </a:cubicBezTo>
                <a:cubicBezTo>
                  <a:pt x="415" y="1414"/>
                  <a:pt x="418" y="1405"/>
                  <a:pt x="423" y="1398"/>
                </a:cubicBezTo>
                <a:cubicBezTo>
                  <a:pt x="421" y="1397"/>
                  <a:pt x="420" y="1395"/>
                  <a:pt x="418" y="1393"/>
                </a:cubicBezTo>
                <a:cubicBezTo>
                  <a:pt x="410" y="1397"/>
                  <a:pt x="401" y="1400"/>
                  <a:pt x="387" y="1406"/>
                </a:cubicBezTo>
                <a:close/>
                <a:moveTo>
                  <a:pt x="7329" y="3742"/>
                </a:moveTo>
                <a:cubicBezTo>
                  <a:pt x="7336" y="3753"/>
                  <a:pt x="7341" y="3766"/>
                  <a:pt x="7349" y="3775"/>
                </a:cubicBezTo>
                <a:cubicBezTo>
                  <a:pt x="7433" y="3862"/>
                  <a:pt x="7518" y="3948"/>
                  <a:pt x="7602" y="4035"/>
                </a:cubicBezTo>
                <a:cubicBezTo>
                  <a:pt x="7616" y="4049"/>
                  <a:pt x="7630" y="4062"/>
                  <a:pt x="7644" y="4076"/>
                </a:cubicBezTo>
                <a:cubicBezTo>
                  <a:pt x="7644" y="4051"/>
                  <a:pt x="7644" y="4051"/>
                  <a:pt x="7644" y="4051"/>
                </a:cubicBezTo>
                <a:cubicBezTo>
                  <a:pt x="7541" y="3947"/>
                  <a:pt x="7438" y="3842"/>
                  <a:pt x="7336" y="3737"/>
                </a:cubicBezTo>
                <a:cubicBezTo>
                  <a:pt x="7333" y="3739"/>
                  <a:pt x="7331" y="3741"/>
                  <a:pt x="7329" y="3742"/>
                </a:cubicBezTo>
                <a:close/>
                <a:moveTo>
                  <a:pt x="7581" y="871"/>
                </a:moveTo>
                <a:cubicBezTo>
                  <a:pt x="7556" y="885"/>
                  <a:pt x="7536" y="870"/>
                  <a:pt x="7516" y="862"/>
                </a:cubicBezTo>
                <a:cubicBezTo>
                  <a:pt x="7466" y="841"/>
                  <a:pt x="7418" y="819"/>
                  <a:pt x="7369" y="798"/>
                </a:cubicBezTo>
                <a:cubicBezTo>
                  <a:pt x="7363" y="796"/>
                  <a:pt x="7355" y="798"/>
                  <a:pt x="7348" y="798"/>
                </a:cubicBezTo>
                <a:cubicBezTo>
                  <a:pt x="7347" y="800"/>
                  <a:pt x="7347" y="802"/>
                  <a:pt x="7346" y="805"/>
                </a:cubicBezTo>
                <a:cubicBezTo>
                  <a:pt x="7400" y="836"/>
                  <a:pt x="7454" y="866"/>
                  <a:pt x="7508" y="897"/>
                </a:cubicBezTo>
                <a:cubicBezTo>
                  <a:pt x="7508" y="899"/>
                  <a:pt x="7508" y="896"/>
                  <a:pt x="7509" y="891"/>
                </a:cubicBezTo>
                <a:cubicBezTo>
                  <a:pt x="7512" y="893"/>
                  <a:pt x="7516" y="895"/>
                  <a:pt x="7516" y="896"/>
                </a:cubicBezTo>
                <a:cubicBezTo>
                  <a:pt x="7514" y="918"/>
                  <a:pt x="7531" y="918"/>
                  <a:pt x="7545" y="923"/>
                </a:cubicBezTo>
                <a:cubicBezTo>
                  <a:pt x="7571" y="933"/>
                  <a:pt x="7599" y="941"/>
                  <a:pt x="7623" y="956"/>
                </a:cubicBezTo>
                <a:cubicBezTo>
                  <a:pt x="7632" y="961"/>
                  <a:pt x="7637" y="971"/>
                  <a:pt x="7644" y="981"/>
                </a:cubicBezTo>
                <a:cubicBezTo>
                  <a:pt x="7644" y="892"/>
                  <a:pt x="7644" y="892"/>
                  <a:pt x="7644" y="892"/>
                </a:cubicBezTo>
                <a:cubicBezTo>
                  <a:pt x="7629" y="886"/>
                  <a:pt x="7615" y="880"/>
                  <a:pt x="7601" y="875"/>
                </a:cubicBezTo>
                <a:cubicBezTo>
                  <a:pt x="7595" y="872"/>
                  <a:pt x="7585" y="868"/>
                  <a:pt x="7581" y="871"/>
                </a:cubicBezTo>
                <a:close/>
                <a:moveTo>
                  <a:pt x="7634" y="3786"/>
                </a:moveTo>
                <a:cubicBezTo>
                  <a:pt x="7638" y="3790"/>
                  <a:pt x="7641" y="3793"/>
                  <a:pt x="7644" y="3797"/>
                </a:cubicBezTo>
                <a:cubicBezTo>
                  <a:pt x="7644" y="3762"/>
                  <a:pt x="7644" y="3762"/>
                  <a:pt x="7644" y="3762"/>
                </a:cubicBezTo>
                <a:cubicBezTo>
                  <a:pt x="7636" y="3753"/>
                  <a:pt x="7628" y="3744"/>
                  <a:pt x="7620" y="3735"/>
                </a:cubicBezTo>
                <a:cubicBezTo>
                  <a:pt x="7608" y="3721"/>
                  <a:pt x="7598" y="3704"/>
                  <a:pt x="7572" y="3711"/>
                </a:cubicBezTo>
                <a:cubicBezTo>
                  <a:pt x="7575" y="3717"/>
                  <a:pt x="7577" y="3723"/>
                  <a:pt x="7581" y="3727"/>
                </a:cubicBezTo>
                <a:cubicBezTo>
                  <a:pt x="7598" y="3747"/>
                  <a:pt x="7616" y="3767"/>
                  <a:pt x="7634" y="3786"/>
                </a:cubicBezTo>
                <a:close/>
                <a:moveTo>
                  <a:pt x="7239" y="3227"/>
                </a:moveTo>
                <a:cubicBezTo>
                  <a:pt x="7247" y="3238"/>
                  <a:pt x="7256" y="3248"/>
                  <a:pt x="7264" y="3259"/>
                </a:cubicBezTo>
                <a:cubicBezTo>
                  <a:pt x="7284" y="3283"/>
                  <a:pt x="7302" y="3309"/>
                  <a:pt x="7323" y="3332"/>
                </a:cubicBezTo>
                <a:cubicBezTo>
                  <a:pt x="7348" y="3360"/>
                  <a:pt x="7374" y="3386"/>
                  <a:pt x="7400" y="3412"/>
                </a:cubicBezTo>
                <a:cubicBezTo>
                  <a:pt x="7413" y="3426"/>
                  <a:pt x="7422" y="3442"/>
                  <a:pt x="7430" y="3459"/>
                </a:cubicBezTo>
                <a:cubicBezTo>
                  <a:pt x="7441" y="3481"/>
                  <a:pt x="7448" y="3506"/>
                  <a:pt x="7467" y="3525"/>
                </a:cubicBezTo>
                <a:cubicBezTo>
                  <a:pt x="7528" y="3585"/>
                  <a:pt x="7585" y="3649"/>
                  <a:pt x="7644" y="3710"/>
                </a:cubicBezTo>
                <a:cubicBezTo>
                  <a:pt x="7644" y="3628"/>
                  <a:pt x="7644" y="3628"/>
                  <a:pt x="7644" y="3628"/>
                </a:cubicBezTo>
                <a:cubicBezTo>
                  <a:pt x="7580" y="3560"/>
                  <a:pt x="7518" y="3494"/>
                  <a:pt x="7453" y="3430"/>
                </a:cubicBezTo>
                <a:cubicBezTo>
                  <a:pt x="7384" y="3360"/>
                  <a:pt x="7322" y="3283"/>
                  <a:pt x="7246" y="3220"/>
                </a:cubicBezTo>
                <a:cubicBezTo>
                  <a:pt x="7244" y="3223"/>
                  <a:pt x="7241" y="3225"/>
                  <a:pt x="7239" y="3227"/>
                </a:cubicBezTo>
                <a:close/>
                <a:moveTo>
                  <a:pt x="7445" y="3757"/>
                </a:moveTo>
                <a:cubicBezTo>
                  <a:pt x="7444" y="3759"/>
                  <a:pt x="7442" y="3761"/>
                  <a:pt x="7441" y="3763"/>
                </a:cubicBezTo>
                <a:cubicBezTo>
                  <a:pt x="7433" y="3758"/>
                  <a:pt x="7424" y="3755"/>
                  <a:pt x="7417" y="3748"/>
                </a:cubicBezTo>
                <a:cubicBezTo>
                  <a:pt x="7379" y="3713"/>
                  <a:pt x="7342" y="3677"/>
                  <a:pt x="7305" y="3641"/>
                </a:cubicBezTo>
                <a:cubicBezTo>
                  <a:pt x="7293" y="3631"/>
                  <a:pt x="7281" y="3621"/>
                  <a:pt x="7269" y="3611"/>
                </a:cubicBezTo>
                <a:cubicBezTo>
                  <a:pt x="7267" y="3613"/>
                  <a:pt x="7265" y="3615"/>
                  <a:pt x="7263" y="3616"/>
                </a:cubicBezTo>
                <a:cubicBezTo>
                  <a:pt x="7268" y="3623"/>
                  <a:pt x="7271" y="3631"/>
                  <a:pt x="7276" y="3637"/>
                </a:cubicBezTo>
                <a:cubicBezTo>
                  <a:pt x="7352" y="3714"/>
                  <a:pt x="7430" y="3790"/>
                  <a:pt x="7503" y="3869"/>
                </a:cubicBezTo>
                <a:cubicBezTo>
                  <a:pt x="7550" y="3919"/>
                  <a:pt x="7590" y="3975"/>
                  <a:pt x="7634" y="4029"/>
                </a:cubicBezTo>
                <a:cubicBezTo>
                  <a:pt x="7637" y="4033"/>
                  <a:pt x="7640" y="4036"/>
                  <a:pt x="7644" y="4040"/>
                </a:cubicBezTo>
                <a:cubicBezTo>
                  <a:pt x="7644" y="3853"/>
                  <a:pt x="7644" y="3853"/>
                  <a:pt x="7644" y="3853"/>
                </a:cubicBezTo>
                <a:cubicBezTo>
                  <a:pt x="7620" y="3826"/>
                  <a:pt x="7596" y="3800"/>
                  <a:pt x="7572" y="3774"/>
                </a:cubicBezTo>
                <a:cubicBezTo>
                  <a:pt x="7562" y="3764"/>
                  <a:pt x="7553" y="3754"/>
                  <a:pt x="7542" y="3745"/>
                </a:cubicBezTo>
                <a:cubicBezTo>
                  <a:pt x="7538" y="3742"/>
                  <a:pt x="7532" y="3742"/>
                  <a:pt x="7527" y="3741"/>
                </a:cubicBezTo>
                <a:cubicBezTo>
                  <a:pt x="7528" y="3746"/>
                  <a:pt x="7529" y="3750"/>
                  <a:pt x="7531" y="3755"/>
                </a:cubicBezTo>
                <a:cubicBezTo>
                  <a:pt x="7531" y="3758"/>
                  <a:pt x="7532" y="3760"/>
                  <a:pt x="7530" y="3765"/>
                </a:cubicBezTo>
                <a:cubicBezTo>
                  <a:pt x="7420" y="3660"/>
                  <a:pt x="7310" y="3556"/>
                  <a:pt x="7200" y="3451"/>
                </a:cubicBezTo>
                <a:cubicBezTo>
                  <a:pt x="7193" y="3457"/>
                  <a:pt x="7189" y="3460"/>
                  <a:pt x="7184" y="3464"/>
                </a:cubicBezTo>
                <a:cubicBezTo>
                  <a:pt x="7266" y="3566"/>
                  <a:pt x="7384" y="3637"/>
                  <a:pt x="7445" y="3757"/>
                </a:cubicBezTo>
                <a:close/>
                <a:moveTo>
                  <a:pt x="7252" y="3782"/>
                </a:moveTo>
                <a:cubicBezTo>
                  <a:pt x="7289" y="3821"/>
                  <a:pt x="7325" y="3861"/>
                  <a:pt x="7363" y="3899"/>
                </a:cubicBezTo>
                <a:cubicBezTo>
                  <a:pt x="7417" y="3953"/>
                  <a:pt x="7475" y="4003"/>
                  <a:pt x="7529" y="4057"/>
                </a:cubicBezTo>
                <a:cubicBezTo>
                  <a:pt x="7569" y="4097"/>
                  <a:pt x="7607" y="4139"/>
                  <a:pt x="7644" y="4181"/>
                </a:cubicBezTo>
                <a:cubicBezTo>
                  <a:pt x="7644" y="4094"/>
                  <a:pt x="7644" y="4094"/>
                  <a:pt x="7644" y="4094"/>
                </a:cubicBezTo>
                <a:cubicBezTo>
                  <a:pt x="7616" y="4064"/>
                  <a:pt x="7589" y="4034"/>
                  <a:pt x="7561" y="4004"/>
                </a:cubicBezTo>
                <a:cubicBezTo>
                  <a:pt x="7515" y="3958"/>
                  <a:pt x="7469" y="3912"/>
                  <a:pt x="7423" y="3866"/>
                </a:cubicBezTo>
                <a:cubicBezTo>
                  <a:pt x="7418" y="3862"/>
                  <a:pt x="7411" y="3861"/>
                  <a:pt x="7404" y="3858"/>
                </a:cubicBezTo>
                <a:cubicBezTo>
                  <a:pt x="7405" y="3865"/>
                  <a:pt x="7402" y="3875"/>
                  <a:pt x="7405" y="3879"/>
                </a:cubicBezTo>
                <a:cubicBezTo>
                  <a:pt x="7417" y="3895"/>
                  <a:pt x="7431" y="3909"/>
                  <a:pt x="7444" y="3924"/>
                </a:cubicBezTo>
                <a:cubicBezTo>
                  <a:pt x="7467" y="3947"/>
                  <a:pt x="7489" y="3970"/>
                  <a:pt x="7508" y="3997"/>
                </a:cubicBezTo>
                <a:cubicBezTo>
                  <a:pt x="7411" y="3906"/>
                  <a:pt x="7313" y="3816"/>
                  <a:pt x="7216" y="3726"/>
                </a:cubicBezTo>
                <a:cubicBezTo>
                  <a:pt x="7214" y="3727"/>
                  <a:pt x="7213" y="3728"/>
                  <a:pt x="7211" y="3729"/>
                </a:cubicBezTo>
                <a:cubicBezTo>
                  <a:pt x="7215" y="3737"/>
                  <a:pt x="7218" y="3745"/>
                  <a:pt x="7223" y="3752"/>
                </a:cubicBezTo>
                <a:cubicBezTo>
                  <a:pt x="7232" y="3762"/>
                  <a:pt x="7242" y="3772"/>
                  <a:pt x="7252" y="3782"/>
                </a:cubicBezTo>
                <a:close/>
                <a:moveTo>
                  <a:pt x="7587" y="4146"/>
                </a:moveTo>
                <a:cubicBezTo>
                  <a:pt x="7575" y="4132"/>
                  <a:pt x="7568" y="4115"/>
                  <a:pt x="7546" y="4112"/>
                </a:cubicBezTo>
                <a:cubicBezTo>
                  <a:pt x="7537" y="4110"/>
                  <a:pt x="7530" y="4097"/>
                  <a:pt x="7521" y="4090"/>
                </a:cubicBezTo>
                <a:cubicBezTo>
                  <a:pt x="7473" y="4046"/>
                  <a:pt x="7425" y="4001"/>
                  <a:pt x="7376" y="3959"/>
                </a:cubicBezTo>
                <a:cubicBezTo>
                  <a:pt x="7344" y="3931"/>
                  <a:pt x="7308" y="3908"/>
                  <a:pt x="7276" y="3880"/>
                </a:cubicBezTo>
                <a:cubicBezTo>
                  <a:pt x="7223" y="3835"/>
                  <a:pt x="7173" y="3787"/>
                  <a:pt x="7121" y="3740"/>
                </a:cubicBezTo>
                <a:cubicBezTo>
                  <a:pt x="7096" y="3718"/>
                  <a:pt x="7070" y="3696"/>
                  <a:pt x="7044" y="3673"/>
                </a:cubicBezTo>
                <a:cubicBezTo>
                  <a:pt x="7043" y="3675"/>
                  <a:pt x="7042" y="3676"/>
                  <a:pt x="7041" y="3677"/>
                </a:cubicBezTo>
                <a:cubicBezTo>
                  <a:pt x="7062" y="3698"/>
                  <a:pt x="7083" y="3718"/>
                  <a:pt x="7104" y="3739"/>
                </a:cubicBezTo>
                <a:cubicBezTo>
                  <a:pt x="7125" y="3759"/>
                  <a:pt x="7146" y="3779"/>
                  <a:pt x="7166" y="3800"/>
                </a:cubicBezTo>
                <a:cubicBezTo>
                  <a:pt x="7174" y="3808"/>
                  <a:pt x="7178" y="3819"/>
                  <a:pt x="7183" y="3829"/>
                </a:cubicBezTo>
                <a:cubicBezTo>
                  <a:pt x="7182" y="3830"/>
                  <a:pt x="7180" y="3831"/>
                  <a:pt x="7179" y="3832"/>
                </a:cubicBezTo>
                <a:cubicBezTo>
                  <a:pt x="7171" y="3826"/>
                  <a:pt x="7164" y="3821"/>
                  <a:pt x="7157" y="3815"/>
                </a:cubicBezTo>
                <a:cubicBezTo>
                  <a:pt x="7157" y="3816"/>
                  <a:pt x="7156" y="3817"/>
                  <a:pt x="7155" y="3817"/>
                </a:cubicBezTo>
                <a:cubicBezTo>
                  <a:pt x="7213" y="3877"/>
                  <a:pt x="7270" y="3937"/>
                  <a:pt x="7328" y="3997"/>
                </a:cubicBezTo>
                <a:cubicBezTo>
                  <a:pt x="7326" y="3999"/>
                  <a:pt x="7324" y="4001"/>
                  <a:pt x="7322" y="4003"/>
                </a:cubicBezTo>
                <a:cubicBezTo>
                  <a:pt x="7307" y="3991"/>
                  <a:pt x="7293" y="3979"/>
                  <a:pt x="7278" y="3967"/>
                </a:cubicBezTo>
                <a:cubicBezTo>
                  <a:pt x="7277" y="3968"/>
                  <a:pt x="7276" y="3969"/>
                  <a:pt x="7276" y="3969"/>
                </a:cubicBezTo>
                <a:cubicBezTo>
                  <a:pt x="7390" y="4081"/>
                  <a:pt x="7503" y="4193"/>
                  <a:pt x="7617" y="4305"/>
                </a:cubicBezTo>
                <a:cubicBezTo>
                  <a:pt x="7644" y="4305"/>
                  <a:pt x="7644" y="4305"/>
                  <a:pt x="7644" y="4305"/>
                </a:cubicBezTo>
                <a:cubicBezTo>
                  <a:pt x="7644" y="4216"/>
                  <a:pt x="7644" y="4216"/>
                  <a:pt x="7644" y="4216"/>
                </a:cubicBezTo>
                <a:cubicBezTo>
                  <a:pt x="7625" y="4193"/>
                  <a:pt x="7606" y="4169"/>
                  <a:pt x="7587" y="4146"/>
                </a:cubicBezTo>
                <a:close/>
                <a:moveTo>
                  <a:pt x="33" y="389"/>
                </a:moveTo>
                <a:cubicBezTo>
                  <a:pt x="42" y="401"/>
                  <a:pt x="48" y="416"/>
                  <a:pt x="58" y="425"/>
                </a:cubicBezTo>
                <a:cubicBezTo>
                  <a:pt x="77" y="438"/>
                  <a:pt x="92" y="455"/>
                  <a:pt x="103" y="473"/>
                </a:cubicBezTo>
                <a:cubicBezTo>
                  <a:pt x="112" y="488"/>
                  <a:pt x="130" y="501"/>
                  <a:pt x="125" y="524"/>
                </a:cubicBezTo>
                <a:cubicBezTo>
                  <a:pt x="124" y="531"/>
                  <a:pt x="127" y="540"/>
                  <a:pt x="130" y="547"/>
                </a:cubicBezTo>
                <a:cubicBezTo>
                  <a:pt x="141" y="572"/>
                  <a:pt x="153" y="597"/>
                  <a:pt x="166" y="621"/>
                </a:cubicBezTo>
                <a:cubicBezTo>
                  <a:pt x="178" y="644"/>
                  <a:pt x="191" y="667"/>
                  <a:pt x="205" y="690"/>
                </a:cubicBezTo>
                <a:cubicBezTo>
                  <a:pt x="219" y="712"/>
                  <a:pt x="235" y="733"/>
                  <a:pt x="249" y="755"/>
                </a:cubicBezTo>
                <a:cubicBezTo>
                  <a:pt x="255" y="766"/>
                  <a:pt x="255" y="779"/>
                  <a:pt x="261" y="790"/>
                </a:cubicBezTo>
                <a:cubicBezTo>
                  <a:pt x="263" y="796"/>
                  <a:pt x="271" y="799"/>
                  <a:pt x="275" y="802"/>
                </a:cubicBezTo>
                <a:cubicBezTo>
                  <a:pt x="278" y="816"/>
                  <a:pt x="280" y="830"/>
                  <a:pt x="284" y="850"/>
                </a:cubicBezTo>
                <a:cubicBezTo>
                  <a:pt x="288" y="843"/>
                  <a:pt x="289" y="841"/>
                  <a:pt x="292" y="835"/>
                </a:cubicBezTo>
                <a:cubicBezTo>
                  <a:pt x="297" y="851"/>
                  <a:pt x="304" y="864"/>
                  <a:pt x="306" y="879"/>
                </a:cubicBezTo>
                <a:cubicBezTo>
                  <a:pt x="311" y="911"/>
                  <a:pt x="330" y="937"/>
                  <a:pt x="346" y="963"/>
                </a:cubicBezTo>
                <a:cubicBezTo>
                  <a:pt x="352" y="974"/>
                  <a:pt x="354" y="990"/>
                  <a:pt x="373" y="987"/>
                </a:cubicBezTo>
                <a:cubicBezTo>
                  <a:pt x="375" y="986"/>
                  <a:pt x="378" y="992"/>
                  <a:pt x="380" y="995"/>
                </a:cubicBezTo>
                <a:cubicBezTo>
                  <a:pt x="388" y="1020"/>
                  <a:pt x="397" y="1045"/>
                  <a:pt x="405" y="1070"/>
                </a:cubicBezTo>
                <a:cubicBezTo>
                  <a:pt x="406" y="1072"/>
                  <a:pt x="406" y="1074"/>
                  <a:pt x="407" y="1074"/>
                </a:cubicBezTo>
                <a:cubicBezTo>
                  <a:pt x="428" y="1078"/>
                  <a:pt x="427" y="1098"/>
                  <a:pt x="433" y="1112"/>
                </a:cubicBezTo>
                <a:cubicBezTo>
                  <a:pt x="439" y="1124"/>
                  <a:pt x="446" y="1136"/>
                  <a:pt x="452" y="1148"/>
                </a:cubicBezTo>
                <a:cubicBezTo>
                  <a:pt x="462" y="1164"/>
                  <a:pt x="472" y="1180"/>
                  <a:pt x="487" y="1196"/>
                </a:cubicBezTo>
                <a:cubicBezTo>
                  <a:pt x="487" y="1180"/>
                  <a:pt x="486" y="1165"/>
                  <a:pt x="487" y="1149"/>
                </a:cubicBezTo>
                <a:cubicBezTo>
                  <a:pt x="487" y="1140"/>
                  <a:pt x="485" y="1126"/>
                  <a:pt x="490" y="1121"/>
                </a:cubicBezTo>
                <a:cubicBezTo>
                  <a:pt x="509" y="1103"/>
                  <a:pt x="507" y="1080"/>
                  <a:pt x="508" y="1059"/>
                </a:cubicBezTo>
                <a:cubicBezTo>
                  <a:pt x="510" y="1014"/>
                  <a:pt x="507" y="969"/>
                  <a:pt x="507" y="924"/>
                </a:cubicBezTo>
                <a:cubicBezTo>
                  <a:pt x="507" y="918"/>
                  <a:pt x="508" y="911"/>
                  <a:pt x="509" y="905"/>
                </a:cubicBezTo>
                <a:cubicBezTo>
                  <a:pt x="509" y="894"/>
                  <a:pt x="508" y="887"/>
                  <a:pt x="498" y="877"/>
                </a:cubicBezTo>
                <a:cubicBezTo>
                  <a:pt x="487" y="865"/>
                  <a:pt x="487" y="843"/>
                  <a:pt x="481" y="826"/>
                </a:cubicBezTo>
                <a:cubicBezTo>
                  <a:pt x="476" y="814"/>
                  <a:pt x="471" y="802"/>
                  <a:pt x="466" y="789"/>
                </a:cubicBezTo>
                <a:cubicBezTo>
                  <a:pt x="464" y="785"/>
                  <a:pt x="461" y="781"/>
                  <a:pt x="461" y="777"/>
                </a:cubicBezTo>
                <a:cubicBezTo>
                  <a:pt x="464" y="727"/>
                  <a:pt x="444" y="681"/>
                  <a:pt x="432" y="634"/>
                </a:cubicBezTo>
                <a:cubicBezTo>
                  <a:pt x="430" y="630"/>
                  <a:pt x="429" y="625"/>
                  <a:pt x="428" y="619"/>
                </a:cubicBezTo>
                <a:cubicBezTo>
                  <a:pt x="442" y="625"/>
                  <a:pt x="432" y="653"/>
                  <a:pt x="457" y="643"/>
                </a:cubicBezTo>
                <a:cubicBezTo>
                  <a:pt x="456" y="639"/>
                  <a:pt x="456" y="634"/>
                  <a:pt x="455" y="629"/>
                </a:cubicBezTo>
                <a:cubicBezTo>
                  <a:pt x="439" y="589"/>
                  <a:pt x="424" y="548"/>
                  <a:pt x="408" y="508"/>
                </a:cubicBezTo>
                <a:cubicBezTo>
                  <a:pt x="404" y="497"/>
                  <a:pt x="394" y="489"/>
                  <a:pt x="389" y="479"/>
                </a:cubicBezTo>
                <a:cubicBezTo>
                  <a:pt x="384" y="465"/>
                  <a:pt x="382" y="450"/>
                  <a:pt x="378" y="435"/>
                </a:cubicBezTo>
                <a:cubicBezTo>
                  <a:pt x="371" y="412"/>
                  <a:pt x="365" y="389"/>
                  <a:pt x="355" y="367"/>
                </a:cubicBezTo>
                <a:cubicBezTo>
                  <a:pt x="341" y="334"/>
                  <a:pt x="327" y="301"/>
                  <a:pt x="323" y="264"/>
                </a:cubicBezTo>
                <a:cubicBezTo>
                  <a:pt x="321" y="248"/>
                  <a:pt x="309" y="233"/>
                  <a:pt x="304" y="216"/>
                </a:cubicBezTo>
                <a:cubicBezTo>
                  <a:pt x="293" y="179"/>
                  <a:pt x="284" y="141"/>
                  <a:pt x="273" y="103"/>
                </a:cubicBezTo>
                <a:cubicBezTo>
                  <a:pt x="267" y="80"/>
                  <a:pt x="260" y="56"/>
                  <a:pt x="253" y="34"/>
                </a:cubicBezTo>
                <a:cubicBezTo>
                  <a:pt x="248" y="19"/>
                  <a:pt x="246" y="8"/>
                  <a:pt x="272" y="14"/>
                </a:cubicBezTo>
                <a:cubicBezTo>
                  <a:pt x="270" y="11"/>
                  <a:pt x="269" y="8"/>
                  <a:pt x="267" y="5"/>
                </a:cubicBezTo>
                <a:cubicBezTo>
                  <a:pt x="0" y="5"/>
                  <a:pt x="0" y="5"/>
                  <a:pt x="0" y="5"/>
                </a:cubicBezTo>
                <a:cubicBezTo>
                  <a:pt x="0" y="341"/>
                  <a:pt x="0" y="341"/>
                  <a:pt x="0" y="341"/>
                </a:cubicBezTo>
                <a:cubicBezTo>
                  <a:pt x="11" y="357"/>
                  <a:pt x="22" y="373"/>
                  <a:pt x="33" y="389"/>
                </a:cubicBezTo>
                <a:close/>
                <a:moveTo>
                  <a:pt x="6978" y="17"/>
                </a:moveTo>
                <a:cubicBezTo>
                  <a:pt x="6999" y="37"/>
                  <a:pt x="7025" y="51"/>
                  <a:pt x="7049" y="69"/>
                </a:cubicBezTo>
                <a:cubicBezTo>
                  <a:pt x="7077" y="89"/>
                  <a:pt x="7103" y="111"/>
                  <a:pt x="7132" y="129"/>
                </a:cubicBezTo>
                <a:cubicBezTo>
                  <a:pt x="7177" y="159"/>
                  <a:pt x="7223" y="187"/>
                  <a:pt x="7270" y="214"/>
                </a:cubicBezTo>
                <a:cubicBezTo>
                  <a:pt x="7323" y="244"/>
                  <a:pt x="7378" y="273"/>
                  <a:pt x="7432" y="301"/>
                </a:cubicBezTo>
                <a:cubicBezTo>
                  <a:pt x="7502" y="336"/>
                  <a:pt x="7572" y="370"/>
                  <a:pt x="7644" y="406"/>
                </a:cubicBezTo>
                <a:cubicBezTo>
                  <a:pt x="7644" y="5"/>
                  <a:pt x="7644" y="5"/>
                  <a:pt x="7644" y="5"/>
                </a:cubicBezTo>
                <a:cubicBezTo>
                  <a:pt x="6963" y="5"/>
                  <a:pt x="6963" y="5"/>
                  <a:pt x="6963" y="5"/>
                </a:cubicBezTo>
                <a:cubicBezTo>
                  <a:pt x="6968" y="8"/>
                  <a:pt x="6973" y="12"/>
                  <a:pt x="6978" y="17"/>
                </a:cubicBezTo>
                <a:close/>
                <a:moveTo>
                  <a:pt x="7438" y="2766"/>
                </a:moveTo>
                <a:cubicBezTo>
                  <a:pt x="7424" y="2751"/>
                  <a:pt x="7405" y="2747"/>
                  <a:pt x="7386" y="2747"/>
                </a:cubicBezTo>
                <a:cubicBezTo>
                  <a:pt x="7371" y="2747"/>
                  <a:pt x="7361" y="2741"/>
                  <a:pt x="7351" y="2731"/>
                </a:cubicBezTo>
                <a:cubicBezTo>
                  <a:pt x="7343" y="2724"/>
                  <a:pt x="7333" y="2718"/>
                  <a:pt x="7321" y="2708"/>
                </a:cubicBezTo>
                <a:cubicBezTo>
                  <a:pt x="7329" y="2744"/>
                  <a:pt x="7352" y="2763"/>
                  <a:pt x="7374" y="2782"/>
                </a:cubicBezTo>
                <a:cubicBezTo>
                  <a:pt x="7422" y="2826"/>
                  <a:pt x="7471" y="2868"/>
                  <a:pt x="7516" y="2914"/>
                </a:cubicBezTo>
                <a:cubicBezTo>
                  <a:pt x="7561" y="2958"/>
                  <a:pt x="7602" y="3006"/>
                  <a:pt x="7644" y="3052"/>
                </a:cubicBezTo>
                <a:cubicBezTo>
                  <a:pt x="7644" y="2969"/>
                  <a:pt x="7644" y="2969"/>
                  <a:pt x="7644" y="2969"/>
                </a:cubicBezTo>
                <a:cubicBezTo>
                  <a:pt x="7605" y="2931"/>
                  <a:pt x="7564" y="2893"/>
                  <a:pt x="7524" y="2854"/>
                </a:cubicBezTo>
                <a:cubicBezTo>
                  <a:pt x="7495" y="2825"/>
                  <a:pt x="7467" y="2796"/>
                  <a:pt x="7438" y="2766"/>
                </a:cubicBezTo>
                <a:close/>
                <a:moveTo>
                  <a:pt x="7571" y="3264"/>
                </a:moveTo>
                <a:cubicBezTo>
                  <a:pt x="7593" y="3289"/>
                  <a:pt x="7615" y="3315"/>
                  <a:pt x="7639" y="3340"/>
                </a:cubicBezTo>
                <a:cubicBezTo>
                  <a:pt x="7641" y="3341"/>
                  <a:pt x="7643" y="3343"/>
                  <a:pt x="7644" y="3345"/>
                </a:cubicBezTo>
                <a:cubicBezTo>
                  <a:pt x="7644" y="3309"/>
                  <a:pt x="7644" y="3309"/>
                  <a:pt x="7644" y="3309"/>
                </a:cubicBezTo>
                <a:cubicBezTo>
                  <a:pt x="7621" y="3292"/>
                  <a:pt x="7599" y="3275"/>
                  <a:pt x="7576" y="3258"/>
                </a:cubicBezTo>
                <a:cubicBezTo>
                  <a:pt x="7574" y="3260"/>
                  <a:pt x="7572" y="3262"/>
                  <a:pt x="7571" y="3264"/>
                </a:cubicBezTo>
                <a:close/>
                <a:moveTo>
                  <a:pt x="7248" y="2889"/>
                </a:moveTo>
                <a:cubicBezTo>
                  <a:pt x="7378" y="3029"/>
                  <a:pt x="7514" y="3160"/>
                  <a:pt x="7644" y="3297"/>
                </a:cubicBezTo>
                <a:cubicBezTo>
                  <a:pt x="7644" y="3250"/>
                  <a:pt x="7644" y="3250"/>
                  <a:pt x="7644" y="3250"/>
                </a:cubicBezTo>
                <a:cubicBezTo>
                  <a:pt x="7640" y="3246"/>
                  <a:pt x="7637" y="3243"/>
                  <a:pt x="7633" y="3239"/>
                </a:cubicBezTo>
                <a:cubicBezTo>
                  <a:pt x="7557" y="3163"/>
                  <a:pt x="7481" y="3088"/>
                  <a:pt x="7405" y="3013"/>
                </a:cubicBezTo>
                <a:cubicBezTo>
                  <a:pt x="7368" y="2977"/>
                  <a:pt x="7333" y="2940"/>
                  <a:pt x="7297" y="2904"/>
                </a:cubicBezTo>
                <a:cubicBezTo>
                  <a:pt x="7285" y="2893"/>
                  <a:pt x="7273" y="2880"/>
                  <a:pt x="7248" y="2889"/>
                </a:cubicBezTo>
                <a:close/>
                <a:moveTo>
                  <a:pt x="7644" y="3212"/>
                </a:moveTo>
                <a:cubicBezTo>
                  <a:pt x="7640" y="3210"/>
                  <a:pt x="7635" y="3208"/>
                  <a:pt x="7631" y="3206"/>
                </a:cubicBezTo>
                <a:cubicBezTo>
                  <a:pt x="7634" y="3215"/>
                  <a:pt x="7639" y="3221"/>
                  <a:pt x="7644" y="3227"/>
                </a:cubicBezTo>
                <a:lnTo>
                  <a:pt x="7644" y="3212"/>
                </a:lnTo>
                <a:close/>
                <a:moveTo>
                  <a:pt x="7594" y="1052"/>
                </a:moveTo>
                <a:cubicBezTo>
                  <a:pt x="7610" y="1061"/>
                  <a:pt x="7626" y="1070"/>
                  <a:pt x="7642" y="1077"/>
                </a:cubicBezTo>
                <a:cubicBezTo>
                  <a:pt x="7643" y="1078"/>
                  <a:pt x="7643" y="1078"/>
                  <a:pt x="7644" y="1078"/>
                </a:cubicBezTo>
                <a:cubicBezTo>
                  <a:pt x="7644" y="1036"/>
                  <a:pt x="7644" y="1036"/>
                  <a:pt x="7644" y="1036"/>
                </a:cubicBezTo>
                <a:cubicBezTo>
                  <a:pt x="7625" y="1032"/>
                  <a:pt x="7606" y="1028"/>
                  <a:pt x="7589" y="1024"/>
                </a:cubicBezTo>
                <a:cubicBezTo>
                  <a:pt x="7579" y="1038"/>
                  <a:pt x="7583" y="1046"/>
                  <a:pt x="7594" y="1052"/>
                </a:cubicBezTo>
                <a:close/>
                <a:moveTo>
                  <a:pt x="7428" y="2940"/>
                </a:moveTo>
                <a:cubicBezTo>
                  <a:pt x="7421" y="2933"/>
                  <a:pt x="7411" y="2930"/>
                  <a:pt x="7402" y="2925"/>
                </a:cubicBezTo>
                <a:cubicBezTo>
                  <a:pt x="7401" y="2926"/>
                  <a:pt x="7399" y="2928"/>
                  <a:pt x="7398" y="2930"/>
                </a:cubicBezTo>
                <a:cubicBezTo>
                  <a:pt x="7411" y="2945"/>
                  <a:pt x="7424" y="2960"/>
                  <a:pt x="7438" y="2974"/>
                </a:cubicBezTo>
                <a:cubicBezTo>
                  <a:pt x="7502" y="3040"/>
                  <a:pt x="7567" y="3105"/>
                  <a:pt x="7630" y="3172"/>
                </a:cubicBezTo>
                <a:cubicBezTo>
                  <a:pt x="7634" y="3177"/>
                  <a:pt x="7639" y="3181"/>
                  <a:pt x="7644" y="3185"/>
                </a:cubicBezTo>
                <a:cubicBezTo>
                  <a:pt x="7644" y="3163"/>
                  <a:pt x="7644" y="3163"/>
                  <a:pt x="7644" y="3163"/>
                </a:cubicBezTo>
                <a:cubicBezTo>
                  <a:pt x="7624" y="3140"/>
                  <a:pt x="7606" y="3120"/>
                  <a:pt x="7587" y="3101"/>
                </a:cubicBezTo>
                <a:cubicBezTo>
                  <a:pt x="7534" y="3047"/>
                  <a:pt x="7482" y="2993"/>
                  <a:pt x="7428" y="2940"/>
                </a:cubicBezTo>
                <a:close/>
                <a:moveTo>
                  <a:pt x="7379" y="3232"/>
                </a:moveTo>
                <a:cubicBezTo>
                  <a:pt x="7381" y="3237"/>
                  <a:pt x="7382" y="3245"/>
                  <a:pt x="7386" y="3249"/>
                </a:cubicBezTo>
                <a:cubicBezTo>
                  <a:pt x="7406" y="3269"/>
                  <a:pt x="7426" y="3287"/>
                  <a:pt x="7446" y="3307"/>
                </a:cubicBezTo>
                <a:cubicBezTo>
                  <a:pt x="7469" y="3331"/>
                  <a:pt x="7492" y="3355"/>
                  <a:pt x="7516" y="3380"/>
                </a:cubicBezTo>
                <a:cubicBezTo>
                  <a:pt x="7558" y="3425"/>
                  <a:pt x="7601" y="3471"/>
                  <a:pt x="7644" y="3516"/>
                </a:cubicBezTo>
                <a:cubicBezTo>
                  <a:pt x="7644" y="3505"/>
                  <a:pt x="7644" y="3505"/>
                  <a:pt x="7644" y="3505"/>
                </a:cubicBezTo>
                <a:cubicBezTo>
                  <a:pt x="7558" y="3408"/>
                  <a:pt x="7473" y="3316"/>
                  <a:pt x="7386" y="3227"/>
                </a:cubicBezTo>
                <a:cubicBezTo>
                  <a:pt x="7384" y="3228"/>
                  <a:pt x="7381" y="3230"/>
                  <a:pt x="7379" y="3232"/>
                </a:cubicBezTo>
                <a:close/>
                <a:moveTo>
                  <a:pt x="7578" y="2822"/>
                </a:moveTo>
                <a:cubicBezTo>
                  <a:pt x="7589" y="2835"/>
                  <a:pt x="7600" y="2849"/>
                  <a:pt x="7611" y="2862"/>
                </a:cubicBezTo>
                <a:cubicBezTo>
                  <a:pt x="7615" y="2868"/>
                  <a:pt x="7620" y="2874"/>
                  <a:pt x="7626" y="2878"/>
                </a:cubicBezTo>
                <a:cubicBezTo>
                  <a:pt x="7633" y="2882"/>
                  <a:pt x="7639" y="2888"/>
                  <a:pt x="7644" y="2893"/>
                </a:cubicBezTo>
                <a:cubicBezTo>
                  <a:pt x="7644" y="2884"/>
                  <a:pt x="7644" y="2884"/>
                  <a:pt x="7644" y="2884"/>
                </a:cubicBezTo>
                <a:cubicBezTo>
                  <a:pt x="7624" y="2862"/>
                  <a:pt x="7604" y="2839"/>
                  <a:pt x="7584" y="2816"/>
                </a:cubicBezTo>
                <a:cubicBezTo>
                  <a:pt x="7582" y="2818"/>
                  <a:pt x="7580" y="2820"/>
                  <a:pt x="7578" y="2822"/>
                </a:cubicBezTo>
                <a:close/>
                <a:moveTo>
                  <a:pt x="7166" y="438"/>
                </a:moveTo>
                <a:cubicBezTo>
                  <a:pt x="7136" y="415"/>
                  <a:pt x="7106" y="392"/>
                  <a:pt x="7076" y="369"/>
                </a:cubicBezTo>
                <a:cubicBezTo>
                  <a:pt x="7074" y="371"/>
                  <a:pt x="7072" y="374"/>
                  <a:pt x="7071" y="376"/>
                </a:cubicBezTo>
                <a:cubicBezTo>
                  <a:pt x="7101" y="398"/>
                  <a:pt x="7132" y="420"/>
                  <a:pt x="7162" y="442"/>
                </a:cubicBezTo>
                <a:cubicBezTo>
                  <a:pt x="7163" y="441"/>
                  <a:pt x="7165" y="439"/>
                  <a:pt x="7166" y="438"/>
                </a:cubicBezTo>
                <a:close/>
                <a:moveTo>
                  <a:pt x="7185" y="1243"/>
                </a:moveTo>
                <a:cubicBezTo>
                  <a:pt x="7195" y="1249"/>
                  <a:pt x="7205" y="1257"/>
                  <a:pt x="7216" y="1261"/>
                </a:cubicBezTo>
                <a:cubicBezTo>
                  <a:pt x="7252" y="1277"/>
                  <a:pt x="7288" y="1291"/>
                  <a:pt x="7324" y="1307"/>
                </a:cubicBezTo>
                <a:cubicBezTo>
                  <a:pt x="7366" y="1326"/>
                  <a:pt x="7407" y="1349"/>
                  <a:pt x="7450" y="1366"/>
                </a:cubicBezTo>
                <a:cubicBezTo>
                  <a:pt x="7514" y="1392"/>
                  <a:pt x="7579" y="1414"/>
                  <a:pt x="7644" y="1439"/>
                </a:cubicBezTo>
                <a:cubicBezTo>
                  <a:pt x="7644" y="1413"/>
                  <a:pt x="7644" y="1413"/>
                  <a:pt x="7644" y="1413"/>
                </a:cubicBezTo>
                <a:cubicBezTo>
                  <a:pt x="7492" y="1353"/>
                  <a:pt x="7340" y="1293"/>
                  <a:pt x="7189" y="1234"/>
                </a:cubicBezTo>
                <a:cubicBezTo>
                  <a:pt x="7188" y="1237"/>
                  <a:pt x="7186" y="1240"/>
                  <a:pt x="7185" y="12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21243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39701" y="165100"/>
            <a:ext cx="5869697" cy="3365500"/>
          </a:xfrm>
          <a:prstGeom prst="rect">
            <a:avLst/>
          </a:prstGeom>
          <a:solidFill>
            <a:schemeClr val="bg2"/>
          </a:solidFill>
        </p:spPr>
        <p:txBody>
          <a:bodyPr/>
          <a:lstStyle/>
          <a:p>
            <a:endParaRPr lang="en-GB" dirty="0"/>
          </a:p>
        </p:txBody>
      </p:sp>
      <p:sp>
        <p:nvSpPr>
          <p:cNvPr id="6" name="Picture Placeholder 2"/>
          <p:cNvSpPr>
            <a:spLocks noGrp="1"/>
          </p:cNvSpPr>
          <p:nvPr>
            <p:ph type="pic" sz="quarter" idx="13"/>
          </p:nvPr>
        </p:nvSpPr>
        <p:spPr>
          <a:xfrm>
            <a:off x="139701" y="3530600"/>
            <a:ext cx="5869697" cy="3187700"/>
          </a:xfrm>
          <a:prstGeom prst="rect">
            <a:avLst/>
          </a:prstGeom>
          <a:solidFill>
            <a:schemeClr val="bg2"/>
          </a:solidFill>
        </p:spPr>
        <p:txBody>
          <a:bodyPr/>
          <a:lstStyle/>
          <a:p>
            <a:endParaRPr lang="en-GB" dirty="0"/>
          </a:p>
        </p:txBody>
      </p:sp>
      <p:sp>
        <p:nvSpPr>
          <p:cNvPr id="7" name="Picture Placeholder 2"/>
          <p:cNvSpPr>
            <a:spLocks noGrp="1"/>
          </p:cNvSpPr>
          <p:nvPr>
            <p:ph type="pic" sz="quarter" idx="14"/>
          </p:nvPr>
        </p:nvSpPr>
        <p:spPr>
          <a:xfrm>
            <a:off x="6009398" y="165100"/>
            <a:ext cx="5979402" cy="6553200"/>
          </a:xfrm>
          <a:prstGeom prst="rect">
            <a:avLst/>
          </a:prstGeom>
          <a:solidFill>
            <a:schemeClr val="bg2"/>
          </a:solidFill>
        </p:spPr>
        <p:txBody>
          <a:bodyPr/>
          <a:lstStyle/>
          <a:p>
            <a:endParaRPr lang="en-GB" dirty="0"/>
          </a:p>
        </p:txBody>
      </p:sp>
    </p:spTree>
    <p:extLst>
      <p:ext uri="{BB962C8B-B14F-4D97-AF65-F5344CB8AC3E}">
        <p14:creationId xmlns:p14="http://schemas.microsoft.com/office/powerpoint/2010/main" val="3346928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6" name="Rectangle 5"/>
          <p:cNvSpPr/>
          <p:nvPr userDrawn="1"/>
        </p:nvSpPr>
        <p:spPr>
          <a:xfrm>
            <a:off x="6781799" y="4165600"/>
            <a:ext cx="5410201" cy="269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userDrawn="1"/>
        </p:nvSpPr>
        <p:spPr>
          <a:xfrm>
            <a:off x="0" y="0"/>
            <a:ext cx="12192000" cy="6858000"/>
          </a:xfrm>
          <a:custGeom>
            <a:avLst/>
            <a:gdLst>
              <a:gd name="connsiteX0" fmla="*/ 215900 w 12192000"/>
              <a:gd name="connsiteY0" fmla="*/ 190500 h 6858000"/>
              <a:gd name="connsiteX1" fmla="*/ 215900 w 12192000"/>
              <a:gd name="connsiteY1" fmla="*/ 6667500 h 6858000"/>
              <a:gd name="connsiteX2" fmla="*/ 11976100 w 12192000"/>
              <a:gd name="connsiteY2" fmla="*/ 6667500 h 6858000"/>
              <a:gd name="connsiteX3" fmla="*/ 11976100 w 12192000"/>
              <a:gd name="connsiteY3" fmla="*/ 1905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900" y="190500"/>
                </a:moveTo>
                <a:lnTo>
                  <a:pt x="215900" y="6667500"/>
                </a:lnTo>
                <a:lnTo>
                  <a:pt x="11976100" y="6667500"/>
                </a:lnTo>
                <a:lnTo>
                  <a:pt x="11976100" y="19050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9336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4423719" y="149311"/>
            <a:ext cx="7582115" cy="6506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259599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bg1"/>
        </a:solidFill>
        <a:effectLst/>
      </p:bgPr>
    </p:bg>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341836" y="1690838"/>
            <a:ext cx="3645964" cy="2430312"/>
          </a:xfrm>
          <a:prstGeom prst="roundRect">
            <a:avLst/>
          </a:prstGeom>
          <a:solidFill>
            <a:schemeClr val="accent1"/>
          </a:solidFill>
        </p:spPr>
        <p:txBody>
          <a:bodyPr/>
          <a:lstStyle>
            <a:lvl1pPr marL="0" indent="0" algn="ctr">
              <a:buNone/>
              <a:defRPr lang="en-GB" dirty="0"/>
            </a:lvl1pPr>
          </a:lstStyle>
          <a:p>
            <a:r>
              <a:rPr lang="en-US"/>
              <a:t>Click icon to add picture</a:t>
            </a:r>
            <a:endParaRPr lang="en-GB" dirty="0"/>
          </a:p>
        </p:txBody>
      </p:sp>
      <p:sp>
        <p:nvSpPr>
          <p:cNvPr id="5" name="Picture Placeholder 8"/>
          <p:cNvSpPr>
            <a:spLocks noGrp="1"/>
          </p:cNvSpPr>
          <p:nvPr>
            <p:ph type="pic" sz="quarter" idx="14"/>
          </p:nvPr>
        </p:nvSpPr>
        <p:spPr>
          <a:xfrm>
            <a:off x="4228036" y="1690838"/>
            <a:ext cx="3645964" cy="2430312"/>
          </a:xfrm>
          <a:prstGeom prst="roundRect">
            <a:avLst/>
          </a:prstGeom>
          <a:solidFill>
            <a:schemeClr val="accent1"/>
          </a:solidFill>
        </p:spPr>
        <p:txBody>
          <a:bodyPr/>
          <a:lstStyle>
            <a:lvl1pPr marL="0" indent="0" algn="ctr">
              <a:buNone/>
              <a:defRPr lang="en-GB" dirty="0"/>
            </a:lvl1pPr>
          </a:lstStyle>
          <a:p>
            <a:r>
              <a:rPr lang="en-US"/>
              <a:t>Click icon to add picture</a:t>
            </a:r>
            <a:endParaRPr lang="en-GB" dirty="0"/>
          </a:p>
        </p:txBody>
      </p:sp>
      <p:sp>
        <p:nvSpPr>
          <p:cNvPr id="6" name="Picture Placeholder 8"/>
          <p:cNvSpPr>
            <a:spLocks noGrp="1"/>
          </p:cNvSpPr>
          <p:nvPr>
            <p:ph type="pic" sz="quarter" idx="15"/>
          </p:nvPr>
        </p:nvSpPr>
        <p:spPr>
          <a:xfrm>
            <a:off x="8114236" y="1690838"/>
            <a:ext cx="3645964" cy="2430312"/>
          </a:xfrm>
          <a:prstGeom prst="roundRect">
            <a:avLst/>
          </a:prstGeom>
          <a:solidFill>
            <a:schemeClr val="accent1"/>
          </a:solidFill>
        </p:spPr>
        <p:txBody>
          <a:bodyPr/>
          <a:lstStyle>
            <a:lvl1pPr marL="0" indent="0" algn="ctr">
              <a:buNone/>
              <a:defRPr lang="en-GB" dirty="0"/>
            </a:lvl1pPr>
          </a:lstStyle>
          <a:p>
            <a:r>
              <a:rPr lang="en-US"/>
              <a:t>Click icon to add picture</a:t>
            </a:r>
            <a:endParaRPr lang="en-GB" dirty="0"/>
          </a:p>
        </p:txBody>
      </p:sp>
      <p:sp>
        <p:nvSpPr>
          <p:cNvPr id="7" name="Oval 6"/>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24214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9" name="Rectangle 8"/>
          <p:cNvSpPr/>
          <p:nvPr userDrawn="1"/>
        </p:nvSpPr>
        <p:spPr>
          <a:xfrm>
            <a:off x="230659" y="2710249"/>
            <a:ext cx="11775175" cy="39459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834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sp>
        <p:nvSpPr>
          <p:cNvPr id="3" name="Oval 2"/>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47006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4562475"/>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 name="Rectangle 4"/>
          <p:cNvSpPr/>
          <p:nvPr userDrawn="1"/>
        </p:nvSpPr>
        <p:spPr>
          <a:xfrm>
            <a:off x="0" y="4562475"/>
            <a:ext cx="12192000" cy="2295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Oval 3"/>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187294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pic>
        <p:nvPicPr>
          <p:cNvPr id="2" name="Picture Placeholder 3"/>
          <p:cNvPicPr>
            <a:picLocks noChangeAspect="1"/>
          </p:cNvPicPr>
          <p:nvPr userDrawn="1"/>
        </p:nvPicPr>
        <p:blipFill>
          <a:blip r:embed="rId2" cstate="print">
            <a:extLst>
              <a:ext uri="{28A0092B-C50C-407E-A947-70E740481C1C}">
                <a14:useLocalDpi xmlns:a14="http://schemas.microsoft.com/office/drawing/2010/main" val="0"/>
              </a:ext>
            </a:extLst>
          </a:blip>
          <a:srcRect t="94" b="94"/>
          <a:stretch>
            <a:fillRect/>
          </a:stretch>
        </p:blipFill>
        <p:spPr>
          <a:xfrm>
            <a:off x="3043413" y="324923"/>
            <a:ext cx="5223425" cy="6533077"/>
          </a:xfrm>
          <a:prstGeom prst="rect">
            <a:avLst/>
          </a:prstGeom>
        </p:spPr>
      </p:pic>
      <p:sp>
        <p:nvSpPr>
          <p:cNvPr id="5" name="Picture Placeholder 2"/>
          <p:cNvSpPr>
            <a:spLocks noGrp="1"/>
          </p:cNvSpPr>
          <p:nvPr>
            <p:ph type="pic" sz="quarter" idx="10"/>
          </p:nvPr>
        </p:nvSpPr>
        <p:spPr>
          <a:xfrm>
            <a:off x="5076127" y="1092202"/>
            <a:ext cx="2364617" cy="4216917"/>
          </a:xfrm>
          <a:prstGeom prst="rect">
            <a:avLst/>
          </a:prstGeom>
          <a:solidFill>
            <a:schemeClr val="bg1"/>
          </a:solidFill>
        </p:spPr>
        <p:txBody>
          <a:bodyPr/>
          <a:lstStyle/>
          <a:p>
            <a:endParaRPr lang="en-GB" dirty="0"/>
          </a:p>
        </p:txBody>
      </p:sp>
      <p:sp>
        <p:nvSpPr>
          <p:cNvPr id="4" name="Oval 3"/>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265978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Picture Placeholder 1"/>
          <p:cNvSpPr>
            <a:spLocks noGrp="1"/>
          </p:cNvSpPr>
          <p:nvPr>
            <p:ph type="pic" sz="quarter" idx="11"/>
          </p:nvPr>
        </p:nvSpPr>
        <p:spPr>
          <a:xfrm>
            <a:off x="7524750" y="0"/>
            <a:ext cx="4667250" cy="6858000"/>
          </a:xfrm>
          <a:prstGeom prst="rect">
            <a:avLst/>
          </a:prstGeom>
          <a:solidFill>
            <a:schemeClr val="bg1"/>
          </a:solidFill>
        </p:spPr>
        <p:txBody>
          <a:bodyPr/>
          <a:lstStyle/>
          <a:p>
            <a:endParaRPr lang="en-GB" dirty="0"/>
          </a:p>
        </p:txBody>
      </p:sp>
      <p:sp>
        <p:nvSpPr>
          <p:cNvPr id="4" name="Oval 3"/>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9941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611938" cy="6858000"/>
          </a:xfrm>
          <a:prstGeom prst="rect">
            <a:avLst/>
          </a:prstGeom>
        </p:spPr>
        <p:txBody>
          <a:bodyPr/>
          <a:lstStyle/>
          <a:p>
            <a:endParaRPr lang="en-GB" dirty="0"/>
          </a:p>
        </p:txBody>
      </p:sp>
    </p:spTree>
    <p:extLst>
      <p:ext uri="{BB962C8B-B14F-4D97-AF65-F5344CB8AC3E}">
        <p14:creationId xmlns:p14="http://schemas.microsoft.com/office/powerpoint/2010/main" val="116296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567724" y="2093305"/>
            <a:ext cx="3106352" cy="3021844"/>
          </a:xfrm>
          <a:prstGeom prst="ellipse">
            <a:avLst/>
          </a:prstGeom>
          <a:solidFill>
            <a:schemeClr val="accent3"/>
          </a:solidFill>
        </p:spPr>
        <p:txBody>
          <a:bodyPr/>
          <a:lstStyle/>
          <a:p>
            <a:endParaRPr lang="en-GB" dirty="0"/>
          </a:p>
        </p:txBody>
      </p:sp>
      <p:sp>
        <p:nvSpPr>
          <p:cNvPr id="3" name="Picture Placeholder 2"/>
          <p:cNvSpPr>
            <a:spLocks noGrp="1"/>
          </p:cNvSpPr>
          <p:nvPr>
            <p:ph type="pic" sz="quarter" idx="11"/>
          </p:nvPr>
        </p:nvSpPr>
        <p:spPr>
          <a:xfrm>
            <a:off x="4671004" y="2093305"/>
            <a:ext cx="2964292" cy="3021844"/>
          </a:xfrm>
          <a:prstGeom prst="ellipse">
            <a:avLst/>
          </a:prstGeom>
          <a:solidFill>
            <a:schemeClr val="accent3"/>
          </a:solidFill>
        </p:spPr>
        <p:txBody>
          <a:bodyPr/>
          <a:lstStyle/>
          <a:p>
            <a:endParaRPr lang="en-GB" dirty="0"/>
          </a:p>
        </p:txBody>
      </p:sp>
      <p:sp>
        <p:nvSpPr>
          <p:cNvPr id="4" name="Picture Placeholder 2"/>
          <p:cNvSpPr>
            <a:spLocks noGrp="1"/>
          </p:cNvSpPr>
          <p:nvPr>
            <p:ph type="pic" sz="quarter" idx="12"/>
          </p:nvPr>
        </p:nvSpPr>
        <p:spPr>
          <a:xfrm>
            <a:off x="8617692" y="2093305"/>
            <a:ext cx="3021116" cy="3021844"/>
          </a:xfrm>
          <a:prstGeom prst="ellipse">
            <a:avLst/>
          </a:prstGeom>
          <a:solidFill>
            <a:schemeClr val="accent3"/>
          </a:solidFill>
        </p:spPr>
        <p:txBody>
          <a:bodyPr/>
          <a:lstStyle/>
          <a:p>
            <a:endParaRPr lang="en-GB" dirty="0"/>
          </a:p>
        </p:txBody>
      </p:sp>
      <p:sp>
        <p:nvSpPr>
          <p:cNvPr id="5" name="Oval 4"/>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9189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8664" y="1538964"/>
            <a:ext cx="6952296" cy="4207295"/>
          </a:xfrm>
          <a:prstGeom prst="rect">
            <a:avLst/>
          </a:prstGeom>
        </p:spPr>
      </p:pic>
      <p:sp>
        <p:nvSpPr>
          <p:cNvPr id="3" name="Picture Placeholder 1"/>
          <p:cNvSpPr>
            <a:spLocks noGrp="1"/>
          </p:cNvSpPr>
          <p:nvPr>
            <p:ph type="pic" sz="quarter" idx="11"/>
          </p:nvPr>
        </p:nvSpPr>
        <p:spPr>
          <a:xfrm>
            <a:off x="5768976" y="1775605"/>
            <a:ext cx="5277966" cy="3298903"/>
          </a:xfrm>
          <a:prstGeom prst="rect">
            <a:avLst/>
          </a:prstGeom>
          <a:solidFill>
            <a:schemeClr val="bg1"/>
          </a:solidFill>
        </p:spPr>
      </p:sp>
      <p:sp>
        <p:nvSpPr>
          <p:cNvPr id="4" name="Oval 3"/>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13888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8664" y="1538964"/>
            <a:ext cx="6952296" cy="4207295"/>
          </a:xfrm>
          <a:prstGeom prst="rect">
            <a:avLst/>
          </a:prstGeom>
        </p:spPr>
      </p:pic>
      <p:sp>
        <p:nvSpPr>
          <p:cNvPr id="3" name="Picture Placeholder 1"/>
          <p:cNvSpPr>
            <a:spLocks noGrp="1"/>
          </p:cNvSpPr>
          <p:nvPr>
            <p:ph type="pic" sz="quarter" idx="11"/>
          </p:nvPr>
        </p:nvSpPr>
        <p:spPr>
          <a:xfrm>
            <a:off x="5768976" y="1775605"/>
            <a:ext cx="5277966" cy="3298903"/>
          </a:xfrm>
          <a:prstGeom prst="rect">
            <a:avLst/>
          </a:prstGeom>
          <a:solidFill>
            <a:schemeClr val="bg1"/>
          </a:solidFill>
        </p:spPr>
      </p:sp>
      <p:sp>
        <p:nvSpPr>
          <p:cNvPr id="4" name="Oval 3"/>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154559" y="6405646"/>
            <a:ext cx="367408" cy="276999"/>
          </a:xfrm>
          <a:prstGeom prst="rect">
            <a:avLst/>
          </a:prstGeom>
          <a:noFill/>
          <a:ln>
            <a:noFill/>
          </a:ln>
        </p:spPr>
        <p:txBody>
          <a:bodyPr wrap="none" rtlCol="0">
            <a:spAutoFit/>
          </a:bodyPr>
          <a:lstStyle/>
          <a:p>
            <a:pPr algn="ctr"/>
            <a:fld id="{260E2A6B-A809-4840-BF14-8648BC0BDF87}" type="slidenum">
              <a:rPr lang="id-ID" sz="1200" b="1" smtClean="0">
                <a:solidFill>
                  <a:schemeClr val="bg1"/>
                </a:solidFill>
              </a:rPr>
              <a:pPr algn="ctr"/>
              <a:t>‹N°›</a:t>
            </a:fld>
            <a:endParaRPr lang="id-ID" sz="1200" dirty="0">
              <a:solidFill>
                <a:schemeClr val="bg1"/>
              </a:solidFill>
            </a:endParaRPr>
          </a:p>
        </p:txBody>
      </p:sp>
    </p:spTree>
    <p:extLst>
      <p:ext uri="{BB962C8B-B14F-4D97-AF65-F5344CB8AC3E}">
        <p14:creationId xmlns:p14="http://schemas.microsoft.com/office/powerpoint/2010/main" val="23279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23686"/>
      </p:ext>
    </p:extLst>
  </p:cSld>
  <p:clrMap bg1="lt1" tx1="dk1" bg2="lt2" tx2="dk2" accent1="accent1" accent2="accent2" accent3="accent3" accent4="accent4" accent5="accent5" accent6="accent6" hlink="hlink" folHlink="folHlink"/>
  <p:sldLayoutIdLst>
    <p:sldLayoutId id="2147483763" r:id="rId1"/>
    <p:sldLayoutId id="2147483718" r:id="rId2"/>
    <p:sldLayoutId id="2147483760" r:id="rId3"/>
    <p:sldLayoutId id="2147483759" r:id="rId4"/>
    <p:sldLayoutId id="2147483721" r:id="rId5"/>
    <p:sldLayoutId id="2147483723" r:id="rId6"/>
    <p:sldLayoutId id="2147483757" r:id="rId7"/>
    <p:sldLayoutId id="2147483730" r:id="rId8"/>
    <p:sldLayoutId id="2147483758" r:id="rId9"/>
    <p:sldLayoutId id="2147483754" r:id="rId10"/>
    <p:sldLayoutId id="2147483651" r:id="rId11"/>
    <p:sldLayoutId id="2147483669" r:id="rId12"/>
    <p:sldLayoutId id="2147483658" r:id="rId13"/>
    <p:sldLayoutId id="2147483667" r:id="rId14"/>
    <p:sldLayoutId id="2147483702" r:id="rId15"/>
    <p:sldLayoutId id="2147483700" r:id="rId16"/>
    <p:sldLayoutId id="2147483714" r:id="rId17"/>
    <p:sldLayoutId id="2147483761" r:id="rId18"/>
    <p:sldLayoutId id="2147483715"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4.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EB0BD"/>
            </a:gs>
            <a:gs pos="100000">
              <a:srgbClr val="0D4289"/>
            </a:gs>
          </a:gsLst>
          <a:path path="circle">
            <a:fillToRect r="100000" b="100000"/>
          </a:path>
        </a:gradFill>
        <a:effectLst/>
      </p:bgPr>
    </p:bg>
    <p:spTree>
      <p:nvGrpSpPr>
        <p:cNvPr id="1" name=""/>
        <p:cNvGrpSpPr/>
        <p:nvPr/>
      </p:nvGrpSpPr>
      <p:grpSpPr>
        <a:xfrm>
          <a:off x="0" y="0"/>
          <a:ext cx="0" cy="0"/>
          <a:chOff x="0" y="0"/>
          <a:chExt cx="0" cy="0"/>
        </a:xfrm>
      </p:grpSpPr>
      <p:sp>
        <p:nvSpPr>
          <p:cNvPr id="5" name="Text Placeholder 7"/>
          <p:cNvSpPr txBox="1">
            <a:spLocks/>
          </p:cNvSpPr>
          <p:nvPr/>
        </p:nvSpPr>
        <p:spPr>
          <a:xfrm>
            <a:off x="2906344" y="1411684"/>
            <a:ext cx="7776310"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6000" dirty="0">
                <a:solidFill>
                  <a:schemeClr val="bg1"/>
                </a:solidFill>
                <a:latin typeface="Lato Black" panose="020F0A02020204030203" pitchFamily="34" charset="0"/>
              </a:rPr>
              <a:t>BRETAGNOLLE</a:t>
            </a:r>
          </a:p>
          <a:p>
            <a:pPr algn="l">
              <a:lnSpc>
                <a:spcPct val="100000"/>
              </a:lnSpc>
            </a:pPr>
            <a:r>
              <a:rPr lang="en-GB" sz="6000" dirty="0">
                <a:solidFill>
                  <a:schemeClr val="bg1"/>
                </a:solidFill>
                <a:latin typeface="Lato Black" panose="020F0A02020204030203" pitchFamily="34" charset="0"/>
              </a:rPr>
              <a:t>Pierre-Emmanuel </a:t>
            </a:r>
          </a:p>
          <a:p>
            <a:pPr algn="l">
              <a:lnSpc>
                <a:spcPct val="100000"/>
              </a:lnSpc>
            </a:pPr>
            <a:r>
              <a:rPr lang="en-GB" sz="6000" dirty="0">
                <a:solidFill>
                  <a:schemeClr val="bg1"/>
                </a:solidFill>
                <a:latin typeface="Lato Black" panose="020F0A02020204030203" pitchFamily="34" charset="0"/>
              </a:rPr>
              <a:t>6’s P of Life.</a:t>
            </a:r>
          </a:p>
        </p:txBody>
      </p:sp>
      <p:grpSp>
        <p:nvGrpSpPr>
          <p:cNvPr id="4" name="Group 3"/>
          <p:cNvGrpSpPr/>
          <p:nvPr/>
        </p:nvGrpSpPr>
        <p:grpSpPr>
          <a:xfrm>
            <a:off x="2906344" y="4531025"/>
            <a:ext cx="6051044" cy="736997"/>
            <a:chOff x="738910" y="868749"/>
            <a:chExt cx="5279534" cy="736997"/>
          </a:xfrm>
        </p:grpSpPr>
        <p:sp>
          <p:nvSpPr>
            <p:cNvPr id="6" name="TextBox 5"/>
            <p:cNvSpPr txBox="1"/>
            <p:nvPr/>
          </p:nvSpPr>
          <p:spPr>
            <a:xfrm>
              <a:off x="738910" y="1238081"/>
              <a:ext cx="5279534" cy="367665"/>
            </a:xfrm>
            <a:prstGeom prst="rect">
              <a:avLst/>
            </a:prstGeom>
            <a:noFill/>
            <a:ln>
              <a:noFill/>
            </a:ln>
          </p:spPr>
          <p:txBody>
            <a:bodyPr wrap="square" rtlCol="0">
              <a:spAutoFit/>
            </a:bodyPr>
            <a:lstStyle/>
            <a:p>
              <a:pPr>
                <a:lnSpc>
                  <a:spcPts val="2300"/>
                </a:lnSpc>
              </a:pPr>
              <a:r>
                <a:rPr lang="en-GB" sz="1600" dirty="0">
                  <a:solidFill>
                    <a:schemeClr val="bg1"/>
                  </a:solidFill>
                </a:rPr>
                <a:t>April 2018</a:t>
              </a:r>
            </a:p>
          </p:txBody>
        </p:sp>
        <p:sp>
          <p:nvSpPr>
            <p:cNvPr id="8" name="TextBox 7"/>
            <p:cNvSpPr txBox="1"/>
            <p:nvPr/>
          </p:nvSpPr>
          <p:spPr>
            <a:xfrm>
              <a:off x="738910" y="868749"/>
              <a:ext cx="3026421" cy="369332"/>
            </a:xfrm>
            <a:prstGeom prst="rect">
              <a:avLst/>
            </a:prstGeom>
            <a:noFill/>
            <a:ln>
              <a:noFill/>
            </a:ln>
          </p:spPr>
          <p:txBody>
            <a:bodyPr wrap="square" rtlCol="0">
              <a:spAutoFit/>
            </a:bodyPr>
            <a:lstStyle/>
            <a:p>
              <a:r>
                <a:rPr lang="fr-FR" b="1" dirty="0">
                  <a:solidFill>
                    <a:schemeClr val="bg1"/>
                  </a:solidFill>
                </a:rPr>
                <a:t>MBA Essentials		</a:t>
              </a:r>
              <a:endParaRPr lang="en-GB" b="1" dirty="0">
                <a:solidFill>
                  <a:schemeClr val="bg1"/>
                </a:solidFill>
              </a:endParaRPr>
            </a:p>
          </p:txBody>
        </p:sp>
      </p:grpSp>
      <p:sp>
        <p:nvSpPr>
          <p:cNvPr id="9" name="Cross 8"/>
          <p:cNvSpPr/>
          <p:nvPr/>
        </p:nvSpPr>
        <p:spPr>
          <a:xfrm>
            <a:off x="8957388" y="4499141"/>
            <a:ext cx="401216" cy="401216"/>
          </a:xfrm>
          <a:prstGeom prst="plus">
            <a:avLst>
              <a:gd name="adj" fmla="val 396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437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0603"/>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6920491-7C4C-4796-A202-7E113AE483A5}"/>
              </a:ext>
            </a:extLst>
          </p:cNvPr>
          <p:cNvPicPr>
            <a:picLocks noChangeAspect="1"/>
          </p:cNvPicPr>
          <p:nvPr/>
        </p:nvPicPr>
        <p:blipFill rotWithShape="1">
          <a:blip r:embed="rId2">
            <a:extLst>
              <a:ext uri="{28A0092B-C50C-407E-A947-70E740481C1C}">
                <a14:useLocalDpi xmlns:a14="http://schemas.microsoft.com/office/drawing/2010/main" val="0"/>
              </a:ext>
            </a:extLst>
          </a:blip>
          <a:srcRect l="-225" t="43208" r="225" b="18845"/>
          <a:stretch/>
        </p:blipFill>
        <p:spPr>
          <a:xfrm>
            <a:off x="-27516" y="0"/>
            <a:ext cx="12226842" cy="2609850"/>
          </a:xfrm>
          <a:prstGeom prst="rect">
            <a:avLst/>
          </a:prstGeom>
        </p:spPr>
      </p:pic>
      <p:sp>
        <p:nvSpPr>
          <p:cNvPr id="2" name="Rectangle 1"/>
          <p:cNvSpPr/>
          <p:nvPr/>
        </p:nvSpPr>
        <p:spPr>
          <a:xfrm>
            <a:off x="-29235" y="2577289"/>
            <a:ext cx="12192000" cy="42481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7"/>
          <p:cNvSpPr txBox="1">
            <a:spLocks/>
          </p:cNvSpPr>
          <p:nvPr/>
        </p:nvSpPr>
        <p:spPr>
          <a:xfrm>
            <a:off x="153645" y="32561"/>
            <a:ext cx="6186195"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6000" dirty="0">
                <a:solidFill>
                  <a:schemeClr val="bg1"/>
                </a:solidFill>
                <a:latin typeface="Lato Black" panose="020F0A02020204030203" pitchFamily="34" charset="0"/>
              </a:rPr>
              <a:t>PARTNERS (1/2)</a:t>
            </a:r>
            <a:endParaRPr lang="id-ID" sz="6000" dirty="0">
              <a:solidFill>
                <a:schemeClr val="bg1"/>
              </a:solidFill>
              <a:latin typeface="Lato Black" panose="020F0A02020204030203" pitchFamily="34" charset="0"/>
            </a:endParaRPr>
          </a:p>
        </p:txBody>
      </p:sp>
      <p:grpSp>
        <p:nvGrpSpPr>
          <p:cNvPr id="34" name="Group 33"/>
          <p:cNvGrpSpPr/>
          <p:nvPr/>
        </p:nvGrpSpPr>
        <p:grpSpPr>
          <a:xfrm>
            <a:off x="4286250" y="4248150"/>
            <a:ext cx="1609725" cy="1609725"/>
            <a:chOff x="4286250" y="3829050"/>
            <a:chExt cx="1609725" cy="1609725"/>
          </a:xfrm>
          <a:solidFill>
            <a:schemeClr val="tx1">
              <a:lumMod val="90000"/>
              <a:lumOff val="10000"/>
            </a:schemeClr>
          </a:solidFill>
        </p:grpSpPr>
        <p:sp>
          <p:nvSpPr>
            <p:cNvPr id="35" name="Teardrop 34"/>
            <p:cNvSpPr/>
            <p:nvPr/>
          </p:nvSpPr>
          <p:spPr>
            <a:xfrm>
              <a:off x="4286250" y="3829050"/>
              <a:ext cx="1609725" cy="160972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17"/>
            <p:cNvSpPr>
              <a:spLocks noEditPoints="1"/>
            </p:cNvSpPr>
            <p:nvPr/>
          </p:nvSpPr>
          <p:spPr bwMode="auto">
            <a:xfrm>
              <a:off x="4700479" y="4160327"/>
              <a:ext cx="947169" cy="947169"/>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p:cNvGrpSpPr/>
          <p:nvPr/>
        </p:nvGrpSpPr>
        <p:grpSpPr>
          <a:xfrm>
            <a:off x="6105525" y="4248150"/>
            <a:ext cx="1609725" cy="1609725"/>
            <a:chOff x="6105525" y="3829050"/>
            <a:chExt cx="1609725" cy="1609725"/>
          </a:xfrm>
          <a:solidFill>
            <a:schemeClr val="tx1">
              <a:lumMod val="90000"/>
              <a:lumOff val="10000"/>
            </a:schemeClr>
          </a:solidFill>
        </p:grpSpPr>
        <p:sp>
          <p:nvSpPr>
            <p:cNvPr id="38" name="Teardrop 37"/>
            <p:cNvSpPr/>
            <p:nvPr/>
          </p:nvSpPr>
          <p:spPr>
            <a:xfrm flipH="1">
              <a:off x="6105525" y="3829050"/>
              <a:ext cx="1609725" cy="160972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Freeform 22"/>
            <p:cNvSpPr>
              <a:spLocks noEditPoints="1"/>
            </p:cNvSpPr>
            <p:nvPr/>
          </p:nvSpPr>
          <p:spPr bwMode="auto">
            <a:xfrm>
              <a:off x="6561930" y="4160327"/>
              <a:ext cx="696913" cy="902820"/>
            </a:xfrm>
            <a:custGeom>
              <a:avLst/>
              <a:gdLst>
                <a:gd name="T0" fmla="*/ 56 w 192"/>
                <a:gd name="T1" fmla="*/ 41 h 248"/>
                <a:gd name="T2" fmla="*/ 136 w 192"/>
                <a:gd name="T3" fmla="*/ 41 h 248"/>
                <a:gd name="T4" fmla="*/ 141 w 192"/>
                <a:gd name="T5" fmla="*/ 37 h 248"/>
                <a:gd name="T6" fmla="*/ 141 w 192"/>
                <a:gd name="T7" fmla="*/ 22 h 248"/>
                <a:gd name="T8" fmla="*/ 120 w 192"/>
                <a:gd name="T9" fmla="*/ 22 h 248"/>
                <a:gd name="T10" fmla="*/ 120 w 192"/>
                <a:gd name="T11" fmla="*/ 10 h 248"/>
                <a:gd name="T12" fmla="*/ 110 w 192"/>
                <a:gd name="T13" fmla="*/ 0 h 248"/>
                <a:gd name="T14" fmla="*/ 82 w 192"/>
                <a:gd name="T15" fmla="*/ 0 h 248"/>
                <a:gd name="T16" fmla="*/ 72 w 192"/>
                <a:gd name="T17" fmla="*/ 10 h 248"/>
                <a:gd name="T18" fmla="*/ 72 w 192"/>
                <a:gd name="T19" fmla="*/ 22 h 248"/>
                <a:gd name="T20" fmla="*/ 51 w 192"/>
                <a:gd name="T21" fmla="*/ 22 h 248"/>
                <a:gd name="T22" fmla="*/ 51 w 192"/>
                <a:gd name="T23" fmla="*/ 37 h 248"/>
                <a:gd name="T24" fmla="*/ 56 w 192"/>
                <a:gd name="T25" fmla="*/ 41 h 248"/>
                <a:gd name="T26" fmla="*/ 82 w 192"/>
                <a:gd name="T27" fmla="*/ 186 h 248"/>
                <a:gd name="T28" fmla="*/ 138 w 192"/>
                <a:gd name="T29" fmla="*/ 132 h 248"/>
                <a:gd name="T30" fmla="*/ 138 w 192"/>
                <a:gd name="T31" fmla="*/ 119 h 248"/>
                <a:gd name="T32" fmla="*/ 125 w 192"/>
                <a:gd name="T33" fmla="*/ 119 h 248"/>
                <a:gd name="T34" fmla="*/ 82 w 192"/>
                <a:gd name="T35" fmla="*/ 160 h 248"/>
                <a:gd name="T36" fmla="*/ 68 w 192"/>
                <a:gd name="T37" fmla="*/ 145 h 248"/>
                <a:gd name="T38" fmla="*/ 54 w 192"/>
                <a:gd name="T39" fmla="*/ 145 h 248"/>
                <a:gd name="T40" fmla="*/ 54 w 192"/>
                <a:gd name="T41" fmla="*/ 159 h 248"/>
                <a:gd name="T42" fmla="*/ 82 w 192"/>
                <a:gd name="T43" fmla="*/ 186 h 248"/>
                <a:gd name="T44" fmla="*/ 151 w 192"/>
                <a:gd name="T45" fmla="*/ 22 h 248"/>
                <a:gd name="T46" fmla="*/ 151 w 192"/>
                <a:gd name="T47" fmla="*/ 37 h 248"/>
                <a:gd name="T48" fmla="*/ 136 w 192"/>
                <a:gd name="T49" fmla="*/ 51 h 248"/>
                <a:gd name="T50" fmla="*/ 56 w 192"/>
                <a:gd name="T51" fmla="*/ 51 h 248"/>
                <a:gd name="T52" fmla="*/ 41 w 192"/>
                <a:gd name="T53" fmla="*/ 37 h 248"/>
                <a:gd name="T54" fmla="*/ 41 w 192"/>
                <a:gd name="T55" fmla="*/ 22 h 248"/>
                <a:gd name="T56" fmla="*/ 0 w 192"/>
                <a:gd name="T57" fmla="*/ 22 h 248"/>
                <a:gd name="T58" fmla="*/ 0 w 192"/>
                <a:gd name="T59" fmla="*/ 229 h 248"/>
                <a:gd name="T60" fmla="*/ 19 w 192"/>
                <a:gd name="T61" fmla="*/ 248 h 248"/>
                <a:gd name="T62" fmla="*/ 173 w 192"/>
                <a:gd name="T63" fmla="*/ 248 h 248"/>
                <a:gd name="T64" fmla="*/ 192 w 192"/>
                <a:gd name="T65" fmla="*/ 229 h 248"/>
                <a:gd name="T66" fmla="*/ 192 w 192"/>
                <a:gd name="T67" fmla="*/ 22 h 248"/>
                <a:gd name="T68" fmla="*/ 151 w 192"/>
                <a:gd name="T69" fmla="*/ 22 h 248"/>
                <a:gd name="T70" fmla="*/ 168 w 192"/>
                <a:gd name="T71" fmla="*/ 225 h 248"/>
                <a:gd name="T72" fmla="*/ 24 w 192"/>
                <a:gd name="T73" fmla="*/ 225 h 248"/>
                <a:gd name="T74" fmla="*/ 24 w 192"/>
                <a:gd name="T75" fmla="*/ 72 h 248"/>
                <a:gd name="T76" fmla="*/ 168 w 192"/>
                <a:gd name="T77" fmla="*/ 72 h 248"/>
                <a:gd name="T78" fmla="*/ 168 w 192"/>
                <a:gd name="T79" fmla="*/ 22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248">
                  <a:moveTo>
                    <a:pt x="56" y="41"/>
                  </a:moveTo>
                  <a:cubicBezTo>
                    <a:pt x="136" y="41"/>
                    <a:pt x="136" y="41"/>
                    <a:pt x="136" y="41"/>
                  </a:cubicBezTo>
                  <a:cubicBezTo>
                    <a:pt x="139" y="41"/>
                    <a:pt x="141" y="39"/>
                    <a:pt x="141" y="37"/>
                  </a:cubicBezTo>
                  <a:cubicBezTo>
                    <a:pt x="141" y="22"/>
                    <a:pt x="141" y="22"/>
                    <a:pt x="141" y="22"/>
                  </a:cubicBezTo>
                  <a:cubicBezTo>
                    <a:pt x="120" y="22"/>
                    <a:pt x="120" y="22"/>
                    <a:pt x="120" y="22"/>
                  </a:cubicBezTo>
                  <a:cubicBezTo>
                    <a:pt x="120" y="10"/>
                    <a:pt x="120" y="10"/>
                    <a:pt x="120" y="10"/>
                  </a:cubicBezTo>
                  <a:cubicBezTo>
                    <a:pt x="120" y="4"/>
                    <a:pt x="116" y="0"/>
                    <a:pt x="110" y="0"/>
                  </a:cubicBezTo>
                  <a:cubicBezTo>
                    <a:pt x="82" y="0"/>
                    <a:pt x="82" y="0"/>
                    <a:pt x="82" y="0"/>
                  </a:cubicBezTo>
                  <a:cubicBezTo>
                    <a:pt x="76" y="0"/>
                    <a:pt x="72" y="4"/>
                    <a:pt x="72" y="10"/>
                  </a:cubicBezTo>
                  <a:cubicBezTo>
                    <a:pt x="72" y="22"/>
                    <a:pt x="72" y="22"/>
                    <a:pt x="72" y="22"/>
                  </a:cubicBezTo>
                  <a:cubicBezTo>
                    <a:pt x="51" y="22"/>
                    <a:pt x="51" y="22"/>
                    <a:pt x="51" y="22"/>
                  </a:cubicBezTo>
                  <a:cubicBezTo>
                    <a:pt x="51" y="37"/>
                    <a:pt x="51" y="37"/>
                    <a:pt x="51" y="37"/>
                  </a:cubicBezTo>
                  <a:cubicBezTo>
                    <a:pt x="51" y="39"/>
                    <a:pt x="53" y="41"/>
                    <a:pt x="56" y="41"/>
                  </a:cubicBezTo>
                  <a:moveTo>
                    <a:pt x="82" y="186"/>
                  </a:moveTo>
                  <a:cubicBezTo>
                    <a:pt x="138" y="132"/>
                    <a:pt x="138" y="132"/>
                    <a:pt x="138" y="132"/>
                  </a:cubicBezTo>
                  <a:cubicBezTo>
                    <a:pt x="142" y="128"/>
                    <a:pt x="142" y="122"/>
                    <a:pt x="138" y="119"/>
                  </a:cubicBezTo>
                  <a:cubicBezTo>
                    <a:pt x="135" y="115"/>
                    <a:pt x="129" y="115"/>
                    <a:pt x="125" y="119"/>
                  </a:cubicBezTo>
                  <a:cubicBezTo>
                    <a:pt x="82" y="160"/>
                    <a:pt x="82" y="160"/>
                    <a:pt x="82" y="160"/>
                  </a:cubicBezTo>
                  <a:cubicBezTo>
                    <a:pt x="68" y="145"/>
                    <a:pt x="68" y="145"/>
                    <a:pt x="68" y="145"/>
                  </a:cubicBezTo>
                  <a:cubicBezTo>
                    <a:pt x="64" y="142"/>
                    <a:pt x="58" y="142"/>
                    <a:pt x="54" y="145"/>
                  </a:cubicBezTo>
                  <a:cubicBezTo>
                    <a:pt x="51" y="149"/>
                    <a:pt x="51" y="155"/>
                    <a:pt x="54" y="159"/>
                  </a:cubicBezTo>
                  <a:cubicBezTo>
                    <a:pt x="82" y="186"/>
                    <a:pt x="82" y="186"/>
                    <a:pt x="82" y="186"/>
                  </a:cubicBezTo>
                  <a:close/>
                  <a:moveTo>
                    <a:pt x="151" y="22"/>
                  </a:moveTo>
                  <a:cubicBezTo>
                    <a:pt x="151" y="37"/>
                    <a:pt x="151" y="37"/>
                    <a:pt x="151" y="37"/>
                  </a:cubicBezTo>
                  <a:cubicBezTo>
                    <a:pt x="151" y="44"/>
                    <a:pt x="144" y="51"/>
                    <a:pt x="136" y="51"/>
                  </a:cubicBezTo>
                  <a:cubicBezTo>
                    <a:pt x="56" y="51"/>
                    <a:pt x="56" y="51"/>
                    <a:pt x="56" y="51"/>
                  </a:cubicBezTo>
                  <a:cubicBezTo>
                    <a:pt x="48" y="51"/>
                    <a:pt x="41" y="44"/>
                    <a:pt x="41" y="37"/>
                  </a:cubicBezTo>
                  <a:cubicBezTo>
                    <a:pt x="41" y="22"/>
                    <a:pt x="41" y="22"/>
                    <a:pt x="41" y="22"/>
                  </a:cubicBezTo>
                  <a:cubicBezTo>
                    <a:pt x="0" y="22"/>
                    <a:pt x="0" y="22"/>
                    <a:pt x="0" y="22"/>
                  </a:cubicBezTo>
                  <a:cubicBezTo>
                    <a:pt x="0" y="229"/>
                    <a:pt x="0" y="229"/>
                    <a:pt x="0" y="229"/>
                  </a:cubicBezTo>
                  <a:cubicBezTo>
                    <a:pt x="0" y="240"/>
                    <a:pt x="9" y="248"/>
                    <a:pt x="19" y="248"/>
                  </a:cubicBezTo>
                  <a:cubicBezTo>
                    <a:pt x="173" y="248"/>
                    <a:pt x="173" y="248"/>
                    <a:pt x="173" y="248"/>
                  </a:cubicBezTo>
                  <a:cubicBezTo>
                    <a:pt x="183" y="248"/>
                    <a:pt x="192" y="240"/>
                    <a:pt x="192" y="229"/>
                  </a:cubicBezTo>
                  <a:cubicBezTo>
                    <a:pt x="192" y="22"/>
                    <a:pt x="192" y="22"/>
                    <a:pt x="192" y="22"/>
                  </a:cubicBezTo>
                  <a:cubicBezTo>
                    <a:pt x="151" y="22"/>
                    <a:pt x="151" y="22"/>
                    <a:pt x="151" y="22"/>
                  </a:cubicBezTo>
                  <a:close/>
                  <a:moveTo>
                    <a:pt x="168" y="225"/>
                  </a:moveTo>
                  <a:cubicBezTo>
                    <a:pt x="24" y="225"/>
                    <a:pt x="24" y="225"/>
                    <a:pt x="24" y="225"/>
                  </a:cubicBezTo>
                  <a:cubicBezTo>
                    <a:pt x="24" y="72"/>
                    <a:pt x="24" y="72"/>
                    <a:pt x="24" y="72"/>
                  </a:cubicBezTo>
                  <a:cubicBezTo>
                    <a:pt x="168" y="72"/>
                    <a:pt x="168" y="72"/>
                    <a:pt x="168" y="72"/>
                  </a:cubicBezTo>
                  <a:lnTo>
                    <a:pt x="168" y="225"/>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GB" dirty="0"/>
            </a:p>
          </p:txBody>
        </p:sp>
      </p:grpSp>
      <p:grpSp>
        <p:nvGrpSpPr>
          <p:cNvPr id="40" name="Group 39"/>
          <p:cNvGrpSpPr/>
          <p:nvPr/>
        </p:nvGrpSpPr>
        <p:grpSpPr>
          <a:xfrm>
            <a:off x="6105525" y="2449529"/>
            <a:ext cx="1609725" cy="1609725"/>
            <a:chOff x="6105525" y="2030429"/>
            <a:chExt cx="1609725" cy="1609725"/>
          </a:xfrm>
          <a:solidFill>
            <a:schemeClr val="tx1">
              <a:lumMod val="90000"/>
              <a:lumOff val="10000"/>
            </a:schemeClr>
          </a:solidFill>
        </p:grpSpPr>
        <p:sp>
          <p:nvSpPr>
            <p:cNvPr id="41" name="Teardrop 40"/>
            <p:cNvSpPr/>
            <p:nvPr/>
          </p:nvSpPr>
          <p:spPr>
            <a:xfrm flipH="1" flipV="1">
              <a:off x="6105525" y="2030429"/>
              <a:ext cx="1609725" cy="160972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Freeform 23"/>
            <p:cNvSpPr>
              <a:spLocks noEditPoints="1"/>
            </p:cNvSpPr>
            <p:nvPr/>
          </p:nvSpPr>
          <p:spPr bwMode="auto">
            <a:xfrm>
              <a:off x="6555594" y="2468413"/>
              <a:ext cx="703249" cy="842632"/>
            </a:xfrm>
            <a:custGeom>
              <a:avLst/>
              <a:gdLst>
                <a:gd name="T0" fmla="*/ 104 w 193"/>
                <a:gd name="T1" fmla="*/ 66 h 232"/>
                <a:gd name="T2" fmla="*/ 129 w 193"/>
                <a:gd name="T3" fmla="*/ 66 h 232"/>
                <a:gd name="T4" fmla="*/ 104 w 193"/>
                <a:gd name="T5" fmla="*/ 0 h 232"/>
                <a:gd name="T6" fmla="*/ 16 w 193"/>
                <a:gd name="T7" fmla="*/ 82 h 232"/>
                <a:gd name="T8" fmla="*/ 8 w 193"/>
                <a:gd name="T9" fmla="*/ 118 h 232"/>
                <a:gd name="T10" fmla="*/ 25 w 193"/>
                <a:gd name="T11" fmla="*/ 144 h 232"/>
                <a:gd name="T12" fmla="*/ 98 w 193"/>
                <a:gd name="T13" fmla="*/ 173 h 232"/>
                <a:gd name="T14" fmla="*/ 175 w 193"/>
                <a:gd name="T15" fmla="*/ 198 h 232"/>
                <a:gd name="T16" fmla="*/ 193 w 193"/>
                <a:gd name="T17" fmla="*/ 87 h 232"/>
                <a:gd name="T18" fmla="*/ 157 w 193"/>
                <a:gd name="T19" fmla="*/ 70 h 232"/>
                <a:gd name="T20" fmla="*/ 146 w 193"/>
                <a:gd name="T21" fmla="*/ 74 h 232"/>
                <a:gd name="T22" fmla="*/ 149 w 193"/>
                <a:gd name="T23" fmla="*/ 88 h 232"/>
                <a:gd name="T24" fmla="*/ 142 w 193"/>
                <a:gd name="T25" fmla="*/ 97 h 232"/>
                <a:gd name="T26" fmla="*/ 131 w 193"/>
                <a:gd name="T27" fmla="*/ 92 h 232"/>
                <a:gd name="T28" fmla="*/ 123 w 193"/>
                <a:gd name="T29" fmla="*/ 104 h 232"/>
                <a:gd name="T30" fmla="*/ 112 w 193"/>
                <a:gd name="T31" fmla="*/ 105 h 232"/>
                <a:gd name="T32" fmla="*/ 108 w 193"/>
                <a:gd name="T33" fmla="*/ 94 h 232"/>
                <a:gd name="T34" fmla="*/ 94 w 193"/>
                <a:gd name="T35" fmla="*/ 97 h 232"/>
                <a:gd name="T36" fmla="*/ 85 w 193"/>
                <a:gd name="T37" fmla="*/ 90 h 232"/>
                <a:gd name="T38" fmla="*/ 90 w 193"/>
                <a:gd name="T39" fmla="*/ 80 h 232"/>
                <a:gd name="T40" fmla="*/ 78 w 193"/>
                <a:gd name="T41" fmla="*/ 72 h 232"/>
                <a:gd name="T42" fmla="*/ 76 w 193"/>
                <a:gd name="T43" fmla="*/ 61 h 232"/>
                <a:gd name="T44" fmla="*/ 88 w 193"/>
                <a:gd name="T45" fmla="*/ 57 h 232"/>
                <a:gd name="T46" fmla="*/ 84 w 193"/>
                <a:gd name="T47" fmla="*/ 44 h 232"/>
                <a:gd name="T48" fmla="*/ 91 w 193"/>
                <a:gd name="T49" fmla="*/ 34 h 232"/>
                <a:gd name="T50" fmla="*/ 102 w 193"/>
                <a:gd name="T51" fmla="*/ 40 h 232"/>
                <a:gd name="T52" fmla="*/ 110 w 193"/>
                <a:gd name="T53" fmla="*/ 28 h 232"/>
                <a:gd name="T54" fmla="*/ 121 w 193"/>
                <a:gd name="T55" fmla="*/ 26 h 232"/>
                <a:gd name="T56" fmla="*/ 125 w 193"/>
                <a:gd name="T57" fmla="*/ 37 h 232"/>
                <a:gd name="T58" fmla="*/ 139 w 193"/>
                <a:gd name="T59" fmla="*/ 34 h 232"/>
                <a:gd name="T60" fmla="*/ 149 w 193"/>
                <a:gd name="T61" fmla="*/ 41 h 232"/>
                <a:gd name="T62" fmla="*/ 143 w 193"/>
                <a:gd name="T63" fmla="*/ 52 h 232"/>
                <a:gd name="T64" fmla="*/ 156 w 193"/>
                <a:gd name="T65" fmla="*/ 59 h 232"/>
                <a:gd name="T66" fmla="*/ 157 w 193"/>
                <a:gd name="T67" fmla="*/ 7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232">
                  <a:moveTo>
                    <a:pt x="117" y="54"/>
                  </a:moveTo>
                  <a:cubicBezTo>
                    <a:pt x="110" y="54"/>
                    <a:pt x="104" y="59"/>
                    <a:pt x="104" y="66"/>
                  </a:cubicBezTo>
                  <a:cubicBezTo>
                    <a:pt x="104" y="72"/>
                    <a:pt x="110" y="78"/>
                    <a:pt x="117" y="78"/>
                  </a:cubicBezTo>
                  <a:cubicBezTo>
                    <a:pt x="124" y="78"/>
                    <a:pt x="129" y="72"/>
                    <a:pt x="129" y="66"/>
                  </a:cubicBezTo>
                  <a:cubicBezTo>
                    <a:pt x="129" y="59"/>
                    <a:pt x="124" y="54"/>
                    <a:pt x="117" y="54"/>
                  </a:cubicBezTo>
                  <a:moveTo>
                    <a:pt x="104" y="0"/>
                  </a:moveTo>
                  <a:cubicBezTo>
                    <a:pt x="57" y="0"/>
                    <a:pt x="18" y="36"/>
                    <a:pt x="16" y="82"/>
                  </a:cubicBezTo>
                  <a:cubicBezTo>
                    <a:pt x="16" y="82"/>
                    <a:pt x="16" y="82"/>
                    <a:pt x="16" y="82"/>
                  </a:cubicBezTo>
                  <a:cubicBezTo>
                    <a:pt x="2" y="109"/>
                    <a:pt x="2" y="109"/>
                    <a:pt x="2" y="109"/>
                  </a:cubicBezTo>
                  <a:cubicBezTo>
                    <a:pt x="0" y="114"/>
                    <a:pt x="2" y="118"/>
                    <a:pt x="8" y="118"/>
                  </a:cubicBezTo>
                  <a:cubicBezTo>
                    <a:pt x="21" y="118"/>
                    <a:pt x="21" y="118"/>
                    <a:pt x="21" y="118"/>
                  </a:cubicBezTo>
                  <a:cubicBezTo>
                    <a:pt x="25" y="144"/>
                    <a:pt x="25" y="144"/>
                    <a:pt x="25" y="144"/>
                  </a:cubicBezTo>
                  <a:cubicBezTo>
                    <a:pt x="25" y="160"/>
                    <a:pt x="39" y="173"/>
                    <a:pt x="56" y="173"/>
                  </a:cubicBezTo>
                  <a:cubicBezTo>
                    <a:pt x="98" y="173"/>
                    <a:pt x="98" y="173"/>
                    <a:pt x="98" y="173"/>
                  </a:cubicBezTo>
                  <a:cubicBezTo>
                    <a:pt x="98" y="232"/>
                    <a:pt x="98" y="232"/>
                    <a:pt x="98" y="232"/>
                  </a:cubicBezTo>
                  <a:cubicBezTo>
                    <a:pt x="175" y="198"/>
                    <a:pt x="175" y="198"/>
                    <a:pt x="175" y="198"/>
                  </a:cubicBezTo>
                  <a:cubicBezTo>
                    <a:pt x="175" y="139"/>
                    <a:pt x="175" y="139"/>
                    <a:pt x="175" y="139"/>
                  </a:cubicBezTo>
                  <a:cubicBezTo>
                    <a:pt x="186" y="124"/>
                    <a:pt x="193" y="106"/>
                    <a:pt x="193" y="87"/>
                  </a:cubicBezTo>
                  <a:cubicBezTo>
                    <a:pt x="193" y="39"/>
                    <a:pt x="153" y="0"/>
                    <a:pt x="104" y="0"/>
                  </a:cubicBezTo>
                  <a:moveTo>
                    <a:pt x="157" y="70"/>
                  </a:moveTo>
                  <a:cubicBezTo>
                    <a:pt x="157" y="71"/>
                    <a:pt x="156" y="72"/>
                    <a:pt x="156" y="72"/>
                  </a:cubicBezTo>
                  <a:cubicBezTo>
                    <a:pt x="146" y="74"/>
                    <a:pt x="146" y="74"/>
                    <a:pt x="146" y="74"/>
                  </a:cubicBezTo>
                  <a:cubicBezTo>
                    <a:pt x="145" y="76"/>
                    <a:pt x="144" y="78"/>
                    <a:pt x="143" y="80"/>
                  </a:cubicBezTo>
                  <a:cubicBezTo>
                    <a:pt x="149" y="88"/>
                    <a:pt x="149" y="88"/>
                    <a:pt x="149" y="88"/>
                  </a:cubicBezTo>
                  <a:cubicBezTo>
                    <a:pt x="150" y="88"/>
                    <a:pt x="149" y="90"/>
                    <a:pt x="149" y="90"/>
                  </a:cubicBezTo>
                  <a:cubicBezTo>
                    <a:pt x="142" y="97"/>
                    <a:pt x="142" y="97"/>
                    <a:pt x="142" y="97"/>
                  </a:cubicBezTo>
                  <a:cubicBezTo>
                    <a:pt x="141" y="98"/>
                    <a:pt x="140" y="98"/>
                    <a:pt x="139" y="97"/>
                  </a:cubicBezTo>
                  <a:cubicBezTo>
                    <a:pt x="131" y="92"/>
                    <a:pt x="131" y="92"/>
                    <a:pt x="131" y="92"/>
                  </a:cubicBezTo>
                  <a:cubicBezTo>
                    <a:pt x="129" y="93"/>
                    <a:pt x="127" y="93"/>
                    <a:pt x="125" y="94"/>
                  </a:cubicBezTo>
                  <a:cubicBezTo>
                    <a:pt x="123" y="104"/>
                    <a:pt x="123" y="104"/>
                    <a:pt x="123" y="104"/>
                  </a:cubicBezTo>
                  <a:cubicBezTo>
                    <a:pt x="123" y="104"/>
                    <a:pt x="122" y="105"/>
                    <a:pt x="121" y="105"/>
                  </a:cubicBezTo>
                  <a:cubicBezTo>
                    <a:pt x="112" y="105"/>
                    <a:pt x="112" y="105"/>
                    <a:pt x="112" y="105"/>
                  </a:cubicBezTo>
                  <a:cubicBezTo>
                    <a:pt x="111" y="105"/>
                    <a:pt x="110" y="104"/>
                    <a:pt x="110" y="104"/>
                  </a:cubicBezTo>
                  <a:cubicBezTo>
                    <a:pt x="108" y="94"/>
                    <a:pt x="108" y="94"/>
                    <a:pt x="108" y="94"/>
                  </a:cubicBezTo>
                  <a:cubicBezTo>
                    <a:pt x="106" y="93"/>
                    <a:pt x="104" y="93"/>
                    <a:pt x="102" y="92"/>
                  </a:cubicBezTo>
                  <a:cubicBezTo>
                    <a:pt x="94" y="97"/>
                    <a:pt x="94" y="97"/>
                    <a:pt x="94" y="97"/>
                  </a:cubicBezTo>
                  <a:cubicBezTo>
                    <a:pt x="93" y="98"/>
                    <a:pt x="92" y="98"/>
                    <a:pt x="92" y="97"/>
                  </a:cubicBezTo>
                  <a:cubicBezTo>
                    <a:pt x="85" y="90"/>
                    <a:pt x="85" y="90"/>
                    <a:pt x="85" y="90"/>
                  </a:cubicBezTo>
                  <a:cubicBezTo>
                    <a:pt x="84" y="89"/>
                    <a:pt x="84" y="88"/>
                    <a:pt x="84" y="88"/>
                  </a:cubicBezTo>
                  <a:cubicBezTo>
                    <a:pt x="90" y="80"/>
                    <a:pt x="90" y="80"/>
                    <a:pt x="90" y="80"/>
                  </a:cubicBezTo>
                  <a:cubicBezTo>
                    <a:pt x="89" y="78"/>
                    <a:pt x="88" y="76"/>
                    <a:pt x="88" y="74"/>
                  </a:cubicBezTo>
                  <a:cubicBezTo>
                    <a:pt x="78" y="72"/>
                    <a:pt x="78" y="72"/>
                    <a:pt x="78" y="72"/>
                  </a:cubicBezTo>
                  <a:cubicBezTo>
                    <a:pt x="77" y="72"/>
                    <a:pt x="76" y="71"/>
                    <a:pt x="76" y="70"/>
                  </a:cubicBezTo>
                  <a:cubicBezTo>
                    <a:pt x="76" y="61"/>
                    <a:pt x="76" y="61"/>
                    <a:pt x="76" y="61"/>
                  </a:cubicBezTo>
                  <a:cubicBezTo>
                    <a:pt x="76" y="60"/>
                    <a:pt x="77" y="59"/>
                    <a:pt x="78" y="59"/>
                  </a:cubicBezTo>
                  <a:cubicBezTo>
                    <a:pt x="88" y="57"/>
                    <a:pt x="88" y="57"/>
                    <a:pt x="88" y="57"/>
                  </a:cubicBezTo>
                  <a:cubicBezTo>
                    <a:pt x="88" y="55"/>
                    <a:pt x="89" y="53"/>
                    <a:pt x="90" y="52"/>
                  </a:cubicBezTo>
                  <a:cubicBezTo>
                    <a:pt x="84" y="44"/>
                    <a:pt x="84" y="44"/>
                    <a:pt x="84" y="44"/>
                  </a:cubicBezTo>
                  <a:cubicBezTo>
                    <a:pt x="84" y="43"/>
                    <a:pt x="84" y="42"/>
                    <a:pt x="84" y="41"/>
                  </a:cubicBezTo>
                  <a:cubicBezTo>
                    <a:pt x="91" y="34"/>
                    <a:pt x="91" y="34"/>
                    <a:pt x="91" y="34"/>
                  </a:cubicBezTo>
                  <a:cubicBezTo>
                    <a:pt x="92" y="34"/>
                    <a:pt x="93" y="34"/>
                    <a:pt x="94" y="34"/>
                  </a:cubicBezTo>
                  <a:cubicBezTo>
                    <a:pt x="102" y="40"/>
                    <a:pt x="102" y="40"/>
                    <a:pt x="102" y="40"/>
                  </a:cubicBezTo>
                  <a:cubicBezTo>
                    <a:pt x="104" y="39"/>
                    <a:pt x="106" y="38"/>
                    <a:pt x="108" y="37"/>
                  </a:cubicBezTo>
                  <a:cubicBezTo>
                    <a:pt x="110" y="28"/>
                    <a:pt x="110" y="28"/>
                    <a:pt x="110" y="28"/>
                  </a:cubicBezTo>
                  <a:cubicBezTo>
                    <a:pt x="110" y="27"/>
                    <a:pt x="111" y="26"/>
                    <a:pt x="112" y="26"/>
                  </a:cubicBezTo>
                  <a:cubicBezTo>
                    <a:pt x="121" y="26"/>
                    <a:pt x="121" y="26"/>
                    <a:pt x="121" y="26"/>
                  </a:cubicBezTo>
                  <a:cubicBezTo>
                    <a:pt x="122" y="26"/>
                    <a:pt x="123" y="27"/>
                    <a:pt x="123" y="28"/>
                  </a:cubicBezTo>
                  <a:cubicBezTo>
                    <a:pt x="125" y="37"/>
                    <a:pt x="125" y="37"/>
                    <a:pt x="125" y="37"/>
                  </a:cubicBezTo>
                  <a:cubicBezTo>
                    <a:pt x="127" y="38"/>
                    <a:pt x="129" y="39"/>
                    <a:pt x="131" y="40"/>
                  </a:cubicBezTo>
                  <a:cubicBezTo>
                    <a:pt x="139" y="34"/>
                    <a:pt x="139" y="34"/>
                    <a:pt x="139" y="34"/>
                  </a:cubicBezTo>
                  <a:cubicBezTo>
                    <a:pt x="140" y="34"/>
                    <a:pt x="141" y="34"/>
                    <a:pt x="142" y="34"/>
                  </a:cubicBezTo>
                  <a:cubicBezTo>
                    <a:pt x="149" y="41"/>
                    <a:pt x="149" y="41"/>
                    <a:pt x="149" y="41"/>
                  </a:cubicBezTo>
                  <a:cubicBezTo>
                    <a:pt x="150" y="42"/>
                    <a:pt x="150" y="43"/>
                    <a:pt x="149" y="44"/>
                  </a:cubicBezTo>
                  <a:cubicBezTo>
                    <a:pt x="143" y="52"/>
                    <a:pt x="143" y="52"/>
                    <a:pt x="143" y="52"/>
                  </a:cubicBezTo>
                  <a:cubicBezTo>
                    <a:pt x="144" y="53"/>
                    <a:pt x="145" y="55"/>
                    <a:pt x="146" y="57"/>
                  </a:cubicBezTo>
                  <a:cubicBezTo>
                    <a:pt x="156" y="59"/>
                    <a:pt x="156" y="59"/>
                    <a:pt x="156" y="59"/>
                  </a:cubicBezTo>
                  <a:cubicBezTo>
                    <a:pt x="156" y="59"/>
                    <a:pt x="157" y="60"/>
                    <a:pt x="157" y="61"/>
                  </a:cubicBezTo>
                  <a:lnTo>
                    <a:pt x="157" y="7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p:cNvGrpSpPr/>
          <p:nvPr/>
        </p:nvGrpSpPr>
        <p:grpSpPr>
          <a:xfrm>
            <a:off x="4286250" y="2449529"/>
            <a:ext cx="1609725" cy="1609725"/>
            <a:chOff x="4286250" y="2030429"/>
            <a:chExt cx="1609725" cy="1609725"/>
          </a:xfrm>
          <a:solidFill>
            <a:schemeClr val="tx1">
              <a:lumMod val="90000"/>
              <a:lumOff val="10000"/>
            </a:schemeClr>
          </a:solidFill>
        </p:grpSpPr>
        <p:sp>
          <p:nvSpPr>
            <p:cNvPr id="44" name="Teardrop 43"/>
            <p:cNvSpPr/>
            <p:nvPr/>
          </p:nvSpPr>
          <p:spPr>
            <a:xfrm flipV="1">
              <a:off x="4286250" y="2030429"/>
              <a:ext cx="1609725" cy="160972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24"/>
            <p:cNvSpPr>
              <a:spLocks noEditPoints="1"/>
            </p:cNvSpPr>
            <p:nvPr/>
          </p:nvSpPr>
          <p:spPr bwMode="auto">
            <a:xfrm>
              <a:off x="4698406" y="2395555"/>
              <a:ext cx="874309" cy="988349"/>
            </a:xfrm>
            <a:custGeom>
              <a:avLst/>
              <a:gdLst>
                <a:gd name="T0" fmla="*/ 62 w 240"/>
                <a:gd name="T1" fmla="*/ 49 h 272"/>
                <a:gd name="T2" fmla="*/ 35 w 240"/>
                <a:gd name="T3" fmla="*/ 35 h 272"/>
                <a:gd name="T4" fmla="*/ 49 w 240"/>
                <a:gd name="T5" fmla="*/ 62 h 272"/>
                <a:gd name="T6" fmla="*/ 62 w 240"/>
                <a:gd name="T7" fmla="*/ 62 h 272"/>
                <a:gd name="T8" fmla="*/ 9 w 240"/>
                <a:gd name="T9" fmla="*/ 111 h 272"/>
                <a:gd name="T10" fmla="*/ 9 w 240"/>
                <a:gd name="T11" fmla="*/ 130 h 272"/>
                <a:gd name="T12" fmla="*/ 38 w 240"/>
                <a:gd name="T13" fmla="*/ 120 h 272"/>
                <a:gd name="T14" fmla="*/ 120 w 240"/>
                <a:gd name="T15" fmla="*/ 38 h 272"/>
                <a:gd name="T16" fmla="*/ 129 w 240"/>
                <a:gd name="T17" fmla="*/ 10 h 272"/>
                <a:gd name="T18" fmla="*/ 111 w 240"/>
                <a:gd name="T19" fmla="*/ 10 h 272"/>
                <a:gd name="T20" fmla="*/ 120 w 240"/>
                <a:gd name="T21" fmla="*/ 38 h 272"/>
                <a:gd name="T22" fmla="*/ 107 w 240"/>
                <a:gd name="T23" fmla="*/ 272 h 272"/>
                <a:gd name="T24" fmla="*/ 153 w 240"/>
                <a:gd name="T25" fmla="*/ 253 h 272"/>
                <a:gd name="T26" fmla="*/ 87 w 240"/>
                <a:gd name="T27" fmla="*/ 244 h 272"/>
                <a:gd name="T28" fmla="*/ 205 w 240"/>
                <a:gd name="T29" fmla="*/ 35 h 272"/>
                <a:gd name="T30" fmla="*/ 178 w 240"/>
                <a:gd name="T31" fmla="*/ 49 h 272"/>
                <a:gd name="T32" fmla="*/ 185 w 240"/>
                <a:gd name="T33" fmla="*/ 65 h 272"/>
                <a:gd name="T34" fmla="*/ 205 w 240"/>
                <a:gd name="T35" fmla="*/ 49 h 272"/>
                <a:gd name="T36" fmla="*/ 120 w 240"/>
                <a:gd name="T37" fmla="*/ 49 h 272"/>
                <a:gd name="T38" fmla="*/ 61 w 240"/>
                <a:gd name="T39" fmla="*/ 156 h 272"/>
                <a:gd name="T40" fmla="*/ 78 w 240"/>
                <a:gd name="T41" fmla="*/ 186 h 272"/>
                <a:gd name="T42" fmla="*/ 75 w 240"/>
                <a:gd name="T43" fmla="*/ 199 h 272"/>
                <a:gd name="T44" fmla="*/ 69 w 240"/>
                <a:gd name="T45" fmla="*/ 229 h 272"/>
                <a:gd name="T46" fmla="*/ 166 w 240"/>
                <a:gd name="T47" fmla="*/ 235 h 272"/>
                <a:gd name="T48" fmla="*/ 171 w 240"/>
                <a:gd name="T49" fmla="*/ 204 h 272"/>
                <a:gd name="T50" fmla="*/ 162 w 240"/>
                <a:gd name="T51" fmla="*/ 199 h 272"/>
                <a:gd name="T52" fmla="*/ 178 w 240"/>
                <a:gd name="T53" fmla="*/ 158 h 272"/>
                <a:gd name="T54" fmla="*/ 120 w 240"/>
                <a:gd name="T55" fmla="*/ 49 h 272"/>
                <a:gd name="T56" fmla="*/ 117 w 240"/>
                <a:gd name="T57" fmla="*/ 136 h 272"/>
                <a:gd name="T58" fmla="*/ 120 w 240"/>
                <a:gd name="T59" fmla="*/ 170 h 272"/>
                <a:gd name="T60" fmla="*/ 143 w 240"/>
                <a:gd name="T61" fmla="*/ 186 h 272"/>
                <a:gd name="T62" fmla="*/ 127 w 240"/>
                <a:gd name="T63" fmla="*/ 199 h 272"/>
                <a:gd name="T64" fmla="*/ 141 w 240"/>
                <a:gd name="T65" fmla="*/ 136 h 272"/>
                <a:gd name="T66" fmla="*/ 141 w 240"/>
                <a:gd name="T67" fmla="*/ 107 h 272"/>
                <a:gd name="T68" fmla="*/ 125 w 240"/>
                <a:gd name="T69" fmla="*/ 127 h 272"/>
                <a:gd name="T70" fmla="*/ 111 w 240"/>
                <a:gd name="T71" fmla="*/ 111 h 272"/>
                <a:gd name="T72" fmla="*/ 85 w 240"/>
                <a:gd name="T73" fmla="*/ 122 h 272"/>
                <a:gd name="T74" fmla="*/ 107 w 240"/>
                <a:gd name="T75" fmla="*/ 136 h 272"/>
                <a:gd name="T76" fmla="*/ 97 w 240"/>
                <a:gd name="T77" fmla="*/ 199 h 272"/>
                <a:gd name="T78" fmla="*/ 78 w 240"/>
                <a:gd name="T79" fmla="*/ 147 h 272"/>
                <a:gd name="T80" fmla="*/ 77 w 240"/>
                <a:gd name="T81" fmla="*/ 146 h 272"/>
                <a:gd name="T82" fmla="*/ 120 w 240"/>
                <a:gd name="T83" fmla="*/ 68 h 272"/>
                <a:gd name="T84" fmla="*/ 162 w 240"/>
                <a:gd name="T85" fmla="*/ 147 h 272"/>
                <a:gd name="T86" fmla="*/ 138 w 240"/>
                <a:gd name="T87" fmla="*/ 117 h 272"/>
                <a:gd name="T88" fmla="*/ 147 w 240"/>
                <a:gd name="T89" fmla="*/ 122 h 272"/>
                <a:gd name="T90" fmla="*/ 135 w 240"/>
                <a:gd name="T91" fmla="*/ 127 h 272"/>
                <a:gd name="T92" fmla="*/ 100 w 240"/>
                <a:gd name="T93" fmla="*/ 127 h 272"/>
                <a:gd name="T94" fmla="*/ 100 w 240"/>
                <a:gd name="T95" fmla="*/ 116 h 272"/>
                <a:gd name="T96" fmla="*/ 107 w 240"/>
                <a:gd name="T97" fmla="*/ 127 h 272"/>
                <a:gd name="T98" fmla="*/ 212 w 240"/>
                <a:gd name="T99" fmla="*/ 111 h 272"/>
                <a:gd name="T100" fmla="*/ 212 w 240"/>
                <a:gd name="T101" fmla="*/ 130 h 272"/>
                <a:gd name="T102" fmla="*/ 240 w 240"/>
                <a:gd name="T103" fmla="*/ 1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 h="272">
                  <a:moveTo>
                    <a:pt x="62" y="62"/>
                  </a:moveTo>
                  <a:cubicBezTo>
                    <a:pt x="66" y="58"/>
                    <a:pt x="66" y="52"/>
                    <a:pt x="62" y="49"/>
                  </a:cubicBezTo>
                  <a:cubicBezTo>
                    <a:pt x="49" y="35"/>
                    <a:pt x="49" y="35"/>
                    <a:pt x="49" y="35"/>
                  </a:cubicBezTo>
                  <a:cubicBezTo>
                    <a:pt x="45" y="32"/>
                    <a:pt x="39" y="32"/>
                    <a:pt x="35" y="35"/>
                  </a:cubicBezTo>
                  <a:cubicBezTo>
                    <a:pt x="32" y="39"/>
                    <a:pt x="32" y="45"/>
                    <a:pt x="35" y="49"/>
                  </a:cubicBezTo>
                  <a:cubicBezTo>
                    <a:pt x="49" y="62"/>
                    <a:pt x="49" y="62"/>
                    <a:pt x="49" y="62"/>
                  </a:cubicBezTo>
                  <a:cubicBezTo>
                    <a:pt x="50" y="64"/>
                    <a:pt x="53" y="65"/>
                    <a:pt x="55" y="65"/>
                  </a:cubicBezTo>
                  <a:cubicBezTo>
                    <a:pt x="58" y="65"/>
                    <a:pt x="60" y="64"/>
                    <a:pt x="62" y="62"/>
                  </a:cubicBezTo>
                  <a:moveTo>
                    <a:pt x="28" y="111"/>
                  </a:moveTo>
                  <a:cubicBezTo>
                    <a:pt x="9" y="111"/>
                    <a:pt x="9" y="111"/>
                    <a:pt x="9" y="111"/>
                  </a:cubicBezTo>
                  <a:cubicBezTo>
                    <a:pt x="4" y="111"/>
                    <a:pt x="0" y="115"/>
                    <a:pt x="0" y="120"/>
                  </a:cubicBezTo>
                  <a:cubicBezTo>
                    <a:pt x="0" y="125"/>
                    <a:pt x="4" y="130"/>
                    <a:pt x="9" y="130"/>
                  </a:cubicBezTo>
                  <a:cubicBezTo>
                    <a:pt x="28" y="130"/>
                    <a:pt x="28" y="130"/>
                    <a:pt x="28" y="130"/>
                  </a:cubicBezTo>
                  <a:cubicBezTo>
                    <a:pt x="34" y="130"/>
                    <a:pt x="38" y="125"/>
                    <a:pt x="38" y="120"/>
                  </a:cubicBezTo>
                  <a:cubicBezTo>
                    <a:pt x="38" y="115"/>
                    <a:pt x="34" y="111"/>
                    <a:pt x="28" y="111"/>
                  </a:cubicBezTo>
                  <a:moveTo>
                    <a:pt x="120" y="38"/>
                  </a:moveTo>
                  <a:cubicBezTo>
                    <a:pt x="125" y="38"/>
                    <a:pt x="129" y="34"/>
                    <a:pt x="129" y="29"/>
                  </a:cubicBezTo>
                  <a:cubicBezTo>
                    <a:pt x="129" y="10"/>
                    <a:pt x="129" y="10"/>
                    <a:pt x="129" y="10"/>
                  </a:cubicBezTo>
                  <a:cubicBezTo>
                    <a:pt x="129" y="4"/>
                    <a:pt x="125" y="0"/>
                    <a:pt x="120" y="0"/>
                  </a:cubicBezTo>
                  <a:cubicBezTo>
                    <a:pt x="115" y="0"/>
                    <a:pt x="111" y="4"/>
                    <a:pt x="111" y="10"/>
                  </a:cubicBezTo>
                  <a:cubicBezTo>
                    <a:pt x="111" y="29"/>
                    <a:pt x="111" y="29"/>
                    <a:pt x="111" y="29"/>
                  </a:cubicBezTo>
                  <a:cubicBezTo>
                    <a:pt x="111" y="34"/>
                    <a:pt x="115" y="38"/>
                    <a:pt x="120" y="38"/>
                  </a:cubicBezTo>
                  <a:moveTo>
                    <a:pt x="87" y="253"/>
                  </a:moveTo>
                  <a:cubicBezTo>
                    <a:pt x="87" y="264"/>
                    <a:pt x="96" y="272"/>
                    <a:pt x="107" y="272"/>
                  </a:cubicBezTo>
                  <a:cubicBezTo>
                    <a:pt x="133" y="272"/>
                    <a:pt x="133" y="272"/>
                    <a:pt x="133" y="272"/>
                  </a:cubicBezTo>
                  <a:cubicBezTo>
                    <a:pt x="144" y="272"/>
                    <a:pt x="153" y="264"/>
                    <a:pt x="153" y="253"/>
                  </a:cubicBezTo>
                  <a:cubicBezTo>
                    <a:pt x="153" y="244"/>
                    <a:pt x="153" y="244"/>
                    <a:pt x="153" y="244"/>
                  </a:cubicBezTo>
                  <a:cubicBezTo>
                    <a:pt x="87" y="244"/>
                    <a:pt x="87" y="244"/>
                    <a:pt x="87" y="244"/>
                  </a:cubicBezTo>
                  <a:cubicBezTo>
                    <a:pt x="87" y="253"/>
                    <a:pt x="87" y="253"/>
                    <a:pt x="87" y="253"/>
                  </a:cubicBezTo>
                  <a:close/>
                  <a:moveTo>
                    <a:pt x="205" y="35"/>
                  </a:moveTo>
                  <a:cubicBezTo>
                    <a:pt x="201" y="32"/>
                    <a:pt x="195" y="32"/>
                    <a:pt x="192" y="35"/>
                  </a:cubicBezTo>
                  <a:cubicBezTo>
                    <a:pt x="178" y="49"/>
                    <a:pt x="178" y="49"/>
                    <a:pt x="178" y="49"/>
                  </a:cubicBezTo>
                  <a:cubicBezTo>
                    <a:pt x="174" y="52"/>
                    <a:pt x="174" y="58"/>
                    <a:pt x="178" y="62"/>
                  </a:cubicBezTo>
                  <a:cubicBezTo>
                    <a:pt x="180" y="64"/>
                    <a:pt x="182" y="65"/>
                    <a:pt x="185" y="65"/>
                  </a:cubicBezTo>
                  <a:cubicBezTo>
                    <a:pt x="187" y="65"/>
                    <a:pt x="190" y="64"/>
                    <a:pt x="192" y="62"/>
                  </a:cubicBezTo>
                  <a:cubicBezTo>
                    <a:pt x="205" y="49"/>
                    <a:pt x="205" y="49"/>
                    <a:pt x="205" y="49"/>
                  </a:cubicBezTo>
                  <a:cubicBezTo>
                    <a:pt x="209" y="45"/>
                    <a:pt x="209" y="39"/>
                    <a:pt x="205" y="35"/>
                  </a:cubicBezTo>
                  <a:moveTo>
                    <a:pt x="120" y="49"/>
                  </a:moveTo>
                  <a:cubicBezTo>
                    <a:pt x="81" y="49"/>
                    <a:pt x="50" y="80"/>
                    <a:pt x="50" y="118"/>
                  </a:cubicBezTo>
                  <a:cubicBezTo>
                    <a:pt x="50" y="132"/>
                    <a:pt x="54" y="145"/>
                    <a:pt x="61" y="156"/>
                  </a:cubicBezTo>
                  <a:cubicBezTo>
                    <a:pt x="62" y="157"/>
                    <a:pt x="62" y="158"/>
                    <a:pt x="62" y="158"/>
                  </a:cubicBezTo>
                  <a:cubicBezTo>
                    <a:pt x="75" y="176"/>
                    <a:pt x="78" y="182"/>
                    <a:pt x="78" y="186"/>
                  </a:cubicBezTo>
                  <a:cubicBezTo>
                    <a:pt x="78" y="199"/>
                    <a:pt x="78" y="199"/>
                    <a:pt x="78" y="199"/>
                  </a:cubicBezTo>
                  <a:cubicBezTo>
                    <a:pt x="75" y="199"/>
                    <a:pt x="75" y="199"/>
                    <a:pt x="75" y="199"/>
                  </a:cubicBezTo>
                  <a:cubicBezTo>
                    <a:pt x="71" y="199"/>
                    <a:pt x="69" y="200"/>
                    <a:pt x="69" y="204"/>
                  </a:cubicBezTo>
                  <a:cubicBezTo>
                    <a:pt x="69" y="229"/>
                    <a:pt x="69" y="229"/>
                    <a:pt x="69" y="229"/>
                  </a:cubicBezTo>
                  <a:cubicBezTo>
                    <a:pt x="69" y="233"/>
                    <a:pt x="71" y="235"/>
                    <a:pt x="75" y="235"/>
                  </a:cubicBezTo>
                  <a:cubicBezTo>
                    <a:pt x="166" y="235"/>
                    <a:pt x="166" y="235"/>
                    <a:pt x="166" y="235"/>
                  </a:cubicBezTo>
                  <a:cubicBezTo>
                    <a:pt x="169" y="235"/>
                    <a:pt x="171" y="233"/>
                    <a:pt x="171" y="229"/>
                  </a:cubicBezTo>
                  <a:cubicBezTo>
                    <a:pt x="171" y="204"/>
                    <a:pt x="171" y="204"/>
                    <a:pt x="171" y="204"/>
                  </a:cubicBezTo>
                  <a:cubicBezTo>
                    <a:pt x="171" y="200"/>
                    <a:pt x="169" y="199"/>
                    <a:pt x="166" y="199"/>
                  </a:cubicBezTo>
                  <a:cubicBezTo>
                    <a:pt x="162" y="199"/>
                    <a:pt x="162" y="199"/>
                    <a:pt x="162" y="199"/>
                  </a:cubicBezTo>
                  <a:cubicBezTo>
                    <a:pt x="162" y="186"/>
                    <a:pt x="162" y="186"/>
                    <a:pt x="162" y="186"/>
                  </a:cubicBezTo>
                  <a:cubicBezTo>
                    <a:pt x="162" y="183"/>
                    <a:pt x="163" y="178"/>
                    <a:pt x="178" y="158"/>
                  </a:cubicBezTo>
                  <a:cubicBezTo>
                    <a:pt x="186" y="146"/>
                    <a:pt x="190" y="133"/>
                    <a:pt x="190" y="118"/>
                  </a:cubicBezTo>
                  <a:cubicBezTo>
                    <a:pt x="190" y="80"/>
                    <a:pt x="159" y="49"/>
                    <a:pt x="120" y="49"/>
                  </a:cubicBezTo>
                  <a:moveTo>
                    <a:pt x="120" y="170"/>
                  </a:moveTo>
                  <a:cubicBezTo>
                    <a:pt x="117" y="136"/>
                    <a:pt x="117" y="136"/>
                    <a:pt x="117" y="136"/>
                  </a:cubicBezTo>
                  <a:cubicBezTo>
                    <a:pt x="124" y="136"/>
                    <a:pt x="124" y="136"/>
                    <a:pt x="124" y="136"/>
                  </a:cubicBezTo>
                  <a:lnTo>
                    <a:pt x="120" y="170"/>
                  </a:lnTo>
                  <a:close/>
                  <a:moveTo>
                    <a:pt x="162" y="147"/>
                  </a:moveTo>
                  <a:cubicBezTo>
                    <a:pt x="147" y="168"/>
                    <a:pt x="143" y="176"/>
                    <a:pt x="143" y="186"/>
                  </a:cubicBezTo>
                  <a:cubicBezTo>
                    <a:pt x="143" y="199"/>
                    <a:pt x="143" y="199"/>
                    <a:pt x="143" y="199"/>
                  </a:cubicBezTo>
                  <a:cubicBezTo>
                    <a:pt x="127" y="199"/>
                    <a:pt x="127" y="199"/>
                    <a:pt x="127" y="199"/>
                  </a:cubicBezTo>
                  <a:cubicBezTo>
                    <a:pt x="134" y="136"/>
                    <a:pt x="134" y="136"/>
                    <a:pt x="134" y="136"/>
                  </a:cubicBezTo>
                  <a:cubicBezTo>
                    <a:pt x="141" y="136"/>
                    <a:pt x="141" y="136"/>
                    <a:pt x="141" y="136"/>
                  </a:cubicBezTo>
                  <a:cubicBezTo>
                    <a:pt x="149" y="136"/>
                    <a:pt x="156" y="130"/>
                    <a:pt x="156" y="122"/>
                  </a:cubicBezTo>
                  <a:cubicBezTo>
                    <a:pt x="156" y="113"/>
                    <a:pt x="149" y="107"/>
                    <a:pt x="141" y="107"/>
                  </a:cubicBezTo>
                  <a:cubicBezTo>
                    <a:pt x="137" y="107"/>
                    <a:pt x="134" y="108"/>
                    <a:pt x="131" y="111"/>
                  </a:cubicBezTo>
                  <a:cubicBezTo>
                    <a:pt x="127" y="115"/>
                    <a:pt x="125" y="122"/>
                    <a:pt x="125" y="127"/>
                  </a:cubicBezTo>
                  <a:cubicBezTo>
                    <a:pt x="116" y="127"/>
                    <a:pt x="116" y="127"/>
                    <a:pt x="116" y="127"/>
                  </a:cubicBezTo>
                  <a:cubicBezTo>
                    <a:pt x="116" y="122"/>
                    <a:pt x="115" y="116"/>
                    <a:pt x="111" y="111"/>
                  </a:cubicBezTo>
                  <a:cubicBezTo>
                    <a:pt x="108" y="108"/>
                    <a:pt x="104" y="107"/>
                    <a:pt x="100" y="107"/>
                  </a:cubicBezTo>
                  <a:cubicBezTo>
                    <a:pt x="92" y="107"/>
                    <a:pt x="85" y="113"/>
                    <a:pt x="85" y="122"/>
                  </a:cubicBezTo>
                  <a:cubicBezTo>
                    <a:pt x="85" y="130"/>
                    <a:pt x="92" y="136"/>
                    <a:pt x="100" y="136"/>
                  </a:cubicBezTo>
                  <a:cubicBezTo>
                    <a:pt x="107" y="136"/>
                    <a:pt x="107" y="136"/>
                    <a:pt x="107" y="136"/>
                  </a:cubicBezTo>
                  <a:cubicBezTo>
                    <a:pt x="114" y="199"/>
                    <a:pt x="114" y="199"/>
                    <a:pt x="114" y="199"/>
                  </a:cubicBezTo>
                  <a:cubicBezTo>
                    <a:pt x="97" y="199"/>
                    <a:pt x="97" y="199"/>
                    <a:pt x="97" y="199"/>
                  </a:cubicBezTo>
                  <a:cubicBezTo>
                    <a:pt x="97" y="186"/>
                    <a:pt x="97" y="186"/>
                    <a:pt x="97" y="186"/>
                  </a:cubicBezTo>
                  <a:cubicBezTo>
                    <a:pt x="97" y="177"/>
                    <a:pt x="93" y="168"/>
                    <a:pt x="78" y="147"/>
                  </a:cubicBezTo>
                  <a:cubicBezTo>
                    <a:pt x="78" y="147"/>
                    <a:pt x="78" y="147"/>
                    <a:pt x="78" y="147"/>
                  </a:cubicBezTo>
                  <a:cubicBezTo>
                    <a:pt x="77" y="146"/>
                    <a:pt x="77" y="146"/>
                    <a:pt x="77" y="146"/>
                  </a:cubicBezTo>
                  <a:cubicBezTo>
                    <a:pt x="71" y="138"/>
                    <a:pt x="68" y="128"/>
                    <a:pt x="68" y="118"/>
                  </a:cubicBezTo>
                  <a:cubicBezTo>
                    <a:pt x="68" y="91"/>
                    <a:pt x="92" y="68"/>
                    <a:pt x="120" y="68"/>
                  </a:cubicBezTo>
                  <a:cubicBezTo>
                    <a:pt x="148" y="68"/>
                    <a:pt x="172" y="91"/>
                    <a:pt x="172" y="118"/>
                  </a:cubicBezTo>
                  <a:cubicBezTo>
                    <a:pt x="172" y="129"/>
                    <a:pt x="168" y="139"/>
                    <a:pt x="162" y="147"/>
                  </a:cubicBezTo>
                  <a:moveTo>
                    <a:pt x="135" y="127"/>
                  </a:moveTo>
                  <a:cubicBezTo>
                    <a:pt x="135" y="124"/>
                    <a:pt x="136" y="119"/>
                    <a:pt x="138" y="117"/>
                  </a:cubicBezTo>
                  <a:cubicBezTo>
                    <a:pt x="139" y="116"/>
                    <a:pt x="140" y="116"/>
                    <a:pt x="141" y="116"/>
                  </a:cubicBezTo>
                  <a:cubicBezTo>
                    <a:pt x="144" y="116"/>
                    <a:pt x="147" y="119"/>
                    <a:pt x="147" y="122"/>
                  </a:cubicBezTo>
                  <a:cubicBezTo>
                    <a:pt x="147" y="125"/>
                    <a:pt x="144" y="127"/>
                    <a:pt x="141" y="127"/>
                  </a:cubicBezTo>
                  <a:cubicBezTo>
                    <a:pt x="135" y="127"/>
                    <a:pt x="135" y="127"/>
                    <a:pt x="135" y="127"/>
                  </a:cubicBezTo>
                  <a:close/>
                  <a:moveTo>
                    <a:pt x="107" y="127"/>
                  </a:moveTo>
                  <a:cubicBezTo>
                    <a:pt x="100" y="127"/>
                    <a:pt x="100" y="127"/>
                    <a:pt x="100" y="127"/>
                  </a:cubicBezTo>
                  <a:cubicBezTo>
                    <a:pt x="97" y="127"/>
                    <a:pt x="94" y="125"/>
                    <a:pt x="94" y="122"/>
                  </a:cubicBezTo>
                  <a:cubicBezTo>
                    <a:pt x="94" y="119"/>
                    <a:pt x="97" y="116"/>
                    <a:pt x="100" y="116"/>
                  </a:cubicBezTo>
                  <a:cubicBezTo>
                    <a:pt x="102" y="116"/>
                    <a:pt x="103" y="117"/>
                    <a:pt x="104" y="118"/>
                  </a:cubicBezTo>
                  <a:cubicBezTo>
                    <a:pt x="106" y="120"/>
                    <a:pt x="107" y="124"/>
                    <a:pt x="107" y="127"/>
                  </a:cubicBezTo>
                  <a:moveTo>
                    <a:pt x="231" y="111"/>
                  </a:moveTo>
                  <a:cubicBezTo>
                    <a:pt x="212" y="111"/>
                    <a:pt x="212" y="111"/>
                    <a:pt x="212" y="111"/>
                  </a:cubicBezTo>
                  <a:cubicBezTo>
                    <a:pt x="206" y="111"/>
                    <a:pt x="202" y="115"/>
                    <a:pt x="202" y="120"/>
                  </a:cubicBezTo>
                  <a:cubicBezTo>
                    <a:pt x="202" y="125"/>
                    <a:pt x="206" y="130"/>
                    <a:pt x="212" y="130"/>
                  </a:cubicBezTo>
                  <a:cubicBezTo>
                    <a:pt x="231" y="130"/>
                    <a:pt x="231" y="130"/>
                    <a:pt x="231" y="130"/>
                  </a:cubicBezTo>
                  <a:cubicBezTo>
                    <a:pt x="236" y="130"/>
                    <a:pt x="240" y="125"/>
                    <a:pt x="240" y="120"/>
                  </a:cubicBezTo>
                  <a:cubicBezTo>
                    <a:pt x="240" y="115"/>
                    <a:pt x="236" y="111"/>
                    <a:pt x="231" y="111"/>
                  </a:cubicBezTo>
                </a:path>
              </a:pathLst>
            </a:custGeom>
            <a:grpFill/>
            <a:ln>
              <a:noFill/>
            </a:ln>
            <a:extLst/>
          </p:spPr>
          <p:txBody>
            <a:bodyPr vert="horz" wrap="square" lIns="91440" tIns="45720" rIns="91440" bIns="45720" numCol="1" anchor="t" anchorCtr="0" compatLnSpc="1">
              <a:prstTxWarp prst="textNoShape">
                <a:avLst/>
              </a:prstTxWarp>
            </a:bodyPr>
            <a:lstStyle/>
            <a:p>
              <a:endParaRPr lang="en-GB"/>
            </a:p>
          </p:txBody>
        </p:sp>
      </p:grpSp>
      <p:grpSp>
        <p:nvGrpSpPr>
          <p:cNvPr id="46" name="Group 45"/>
          <p:cNvGrpSpPr/>
          <p:nvPr/>
        </p:nvGrpSpPr>
        <p:grpSpPr>
          <a:xfrm>
            <a:off x="447371" y="2731170"/>
            <a:ext cx="3382470" cy="1692772"/>
            <a:chOff x="1043874" y="930304"/>
            <a:chExt cx="3382470" cy="1692772"/>
          </a:xfrm>
        </p:grpSpPr>
        <p:sp>
          <p:nvSpPr>
            <p:cNvPr id="47" name="TextBox 46"/>
            <p:cNvSpPr txBox="1"/>
            <p:nvPr/>
          </p:nvSpPr>
          <p:spPr>
            <a:xfrm>
              <a:off x="1043874" y="1238081"/>
              <a:ext cx="3382470" cy="1384995"/>
            </a:xfrm>
            <a:prstGeom prst="rect">
              <a:avLst/>
            </a:prstGeom>
            <a:noFill/>
          </p:spPr>
          <p:txBody>
            <a:bodyPr wrap="square" rtlCol="0">
              <a:spAutoFit/>
            </a:bodyPr>
            <a:lstStyle/>
            <a:p>
              <a:pPr algn="r"/>
              <a:r>
                <a:rPr lang="en-GB" sz="1400" dirty="0">
                  <a:solidFill>
                    <a:schemeClr val="bg1"/>
                  </a:solidFill>
                </a:rPr>
                <a:t>Because I see my purpose as a ship that my “crew” and I will have to sail through storms and good weathers, I think that we will benefit from a huge feeling of achievement in life and love for each others if we succeed. </a:t>
              </a:r>
            </a:p>
          </p:txBody>
        </p:sp>
        <p:sp>
          <p:nvSpPr>
            <p:cNvPr id="48" name="TextBox 47"/>
            <p:cNvSpPr txBox="1"/>
            <p:nvPr/>
          </p:nvSpPr>
          <p:spPr>
            <a:xfrm>
              <a:off x="1399923" y="930304"/>
              <a:ext cx="3026421" cy="369332"/>
            </a:xfrm>
            <a:prstGeom prst="rect">
              <a:avLst/>
            </a:prstGeom>
            <a:noFill/>
          </p:spPr>
          <p:txBody>
            <a:bodyPr wrap="square" rtlCol="0">
              <a:spAutoFit/>
            </a:bodyPr>
            <a:lstStyle/>
            <a:p>
              <a:pPr algn="r"/>
              <a:r>
                <a:rPr lang="en-GB" b="1" dirty="0">
                  <a:solidFill>
                    <a:schemeClr val="bg1"/>
                  </a:solidFill>
                </a:rPr>
                <a:t>Achievement in life</a:t>
              </a:r>
            </a:p>
          </p:txBody>
        </p:sp>
      </p:grpSp>
      <p:grpSp>
        <p:nvGrpSpPr>
          <p:cNvPr id="49" name="Group 48"/>
          <p:cNvGrpSpPr/>
          <p:nvPr/>
        </p:nvGrpSpPr>
        <p:grpSpPr>
          <a:xfrm>
            <a:off x="447371" y="4615338"/>
            <a:ext cx="3382472" cy="1261884"/>
            <a:chOff x="1043874" y="930304"/>
            <a:chExt cx="4369700" cy="1261884"/>
          </a:xfrm>
        </p:grpSpPr>
        <p:sp>
          <p:nvSpPr>
            <p:cNvPr id="50" name="TextBox 49"/>
            <p:cNvSpPr txBox="1"/>
            <p:nvPr/>
          </p:nvSpPr>
          <p:spPr>
            <a:xfrm>
              <a:off x="1043874" y="1238081"/>
              <a:ext cx="4369697" cy="954107"/>
            </a:xfrm>
            <a:prstGeom prst="rect">
              <a:avLst/>
            </a:prstGeom>
            <a:noFill/>
          </p:spPr>
          <p:txBody>
            <a:bodyPr wrap="square" rtlCol="0">
              <a:spAutoFit/>
            </a:bodyPr>
            <a:lstStyle/>
            <a:p>
              <a:pPr algn="r"/>
              <a:r>
                <a:rPr lang="en-GB" sz="1400" dirty="0">
                  <a:solidFill>
                    <a:schemeClr val="bg1"/>
                  </a:solidFill>
                </a:rPr>
                <a:t>As I love to learn, I also love to teach and share knowledges with my partners.</a:t>
              </a:r>
            </a:p>
            <a:p>
              <a:pPr algn="r"/>
              <a:r>
                <a:rPr lang="en-GB" sz="1400" dirty="0">
                  <a:solidFill>
                    <a:schemeClr val="bg1"/>
                  </a:solidFill>
                </a:rPr>
                <a:t>I also hope that through this challenge, they will learn a lot about themselves.</a:t>
              </a:r>
            </a:p>
          </p:txBody>
        </p:sp>
        <p:sp>
          <p:nvSpPr>
            <p:cNvPr id="51" name="TextBox 50"/>
            <p:cNvSpPr txBox="1"/>
            <p:nvPr/>
          </p:nvSpPr>
          <p:spPr>
            <a:xfrm>
              <a:off x="1043874" y="930304"/>
              <a:ext cx="4369700" cy="369332"/>
            </a:xfrm>
            <a:prstGeom prst="rect">
              <a:avLst/>
            </a:prstGeom>
            <a:noFill/>
          </p:spPr>
          <p:txBody>
            <a:bodyPr wrap="square" rtlCol="0">
              <a:spAutoFit/>
            </a:bodyPr>
            <a:lstStyle/>
            <a:p>
              <a:pPr algn="r"/>
              <a:r>
                <a:rPr lang="en-GB" b="1" dirty="0">
                  <a:solidFill>
                    <a:schemeClr val="bg1"/>
                  </a:solidFill>
                </a:rPr>
                <a:t>Experience and new knowledge</a:t>
              </a:r>
            </a:p>
          </p:txBody>
        </p:sp>
      </p:grpSp>
      <p:grpSp>
        <p:nvGrpSpPr>
          <p:cNvPr id="52" name="Group 51"/>
          <p:cNvGrpSpPr/>
          <p:nvPr/>
        </p:nvGrpSpPr>
        <p:grpSpPr>
          <a:xfrm>
            <a:off x="8143607" y="2609850"/>
            <a:ext cx="4020877" cy="1261884"/>
            <a:chOff x="1043873" y="930304"/>
            <a:chExt cx="3382471" cy="1261884"/>
          </a:xfrm>
        </p:grpSpPr>
        <p:sp>
          <p:nvSpPr>
            <p:cNvPr id="53" name="TextBox 52"/>
            <p:cNvSpPr txBox="1"/>
            <p:nvPr/>
          </p:nvSpPr>
          <p:spPr>
            <a:xfrm>
              <a:off x="1043874" y="1238081"/>
              <a:ext cx="3382470" cy="954107"/>
            </a:xfrm>
            <a:prstGeom prst="rect">
              <a:avLst/>
            </a:prstGeom>
            <a:noFill/>
          </p:spPr>
          <p:txBody>
            <a:bodyPr wrap="square" rtlCol="0">
              <a:spAutoFit/>
            </a:bodyPr>
            <a:lstStyle/>
            <a:p>
              <a:r>
                <a:rPr lang="en-GB" sz="1400" dirty="0">
                  <a:solidFill>
                    <a:schemeClr val="bg1"/>
                  </a:solidFill>
                </a:rPr>
                <a:t>I am a very sincere person who can sometimes hurt people through my outspokenness. But I also know how to motivate my partners to undertake a challenge and to be happy to do so.  </a:t>
              </a:r>
            </a:p>
          </p:txBody>
        </p:sp>
        <p:sp>
          <p:nvSpPr>
            <p:cNvPr id="54" name="TextBox 53"/>
            <p:cNvSpPr txBox="1"/>
            <p:nvPr/>
          </p:nvSpPr>
          <p:spPr>
            <a:xfrm>
              <a:off x="1043873" y="930304"/>
              <a:ext cx="3026421" cy="369332"/>
            </a:xfrm>
            <a:prstGeom prst="rect">
              <a:avLst/>
            </a:prstGeom>
            <a:noFill/>
          </p:spPr>
          <p:txBody>
            <a:bodyPr wrap="square" rtlCol="0">
              <a:spAutoFit/>
            </a:bodyPr>
            <a:lstStyle/>
            <a:p>
              <a:r>
                <a:rPr lang="en-GB" b="1" dirty="0">
                  <a:solidFill>
                    <a:schemeClr val="bg1"/>
                  </a:solidFill>
                </a:rPr>
                <a:t>Happiness through challenge</a:t>
              </a:r>
            </a:p>
          </p:txBody>
        </p:sp>
      </p:grpSp>
      <p:grpSp>
        <p:nvGrpSpPr>
          <p:cNvPr id="55" name="Group 54"/>
          <p:cNvGrpSpPr/>
          <p:nvPr/>
        </p:nvGrpSpPr>
        <p:grpSpPr>
          <a:xfrm>
            <a:off x="8143607" y="4475421"/>
            <a:ext cx="3382471" cy="1477328"/>
            <a:chOff x="1043873" y="930304"/>
            <a:chExt cx="4369699" cy="1477328"/>
          </a:xfrm>
        </p:grpSpPr>
        <p:sp>
          <p:nvSpPr>
            <p:cNvPr id="56" name="TextBox 55"/>
            <p:cNvSpPr txBox="1"/>
            <p:nvPr/>
          </p:nvSpPr>
          <p:spPr>
            <a:xfrm>
              <a:off x="1043874" y="1238081"/>
              <a:ext cx="4369698" cy="1169551"/>
            </a:xfrm>
            <a:prstGeom prst="rect">
              <a:avLst/>
            </a:prstGeom>
            <a:noFill/>
          </p:spPr>
          <p:txBody>
            <a:bodyPr wrap="square" rtlCol="0">
              <a:spAutoFit/>
            </a:bodyPr>
            <a:lstStyle/>
            <a:p>
              <a:r>
                <a:rPr lang="en-GB" sz="1400" dirty="0">
                  <a:solidFill>
                    <a:schemeClr val="bg1"/>
                  </a:solidFill>
                </a:rPr>
                <a:t>Creating and managing a firm requires a lot of time, and sometimes money too. But when I will achieve my purpose, as I am not materialist, I’m willing to share my free-time and money with my partners.</a:t>
              </a:r>
            </a:p>
          </p:txBody>
        </p:sp>
        <p:sp>
          <p:nvSpPr>
            <p:cNvPr id="57" name="TextBox 56"/>
            <p:cNvSpPr txBox="1"/>
            <p:nvPr/>
          </p:nvSpPr>
          <p:spPr>
            <a:xfrm>
              <a:off x="1043873" y="930304"/>
              <a:ext cx="3026421" cy="369332"/>
            </a:xfrm>
            <a:prstGeom prst="rect">
              <a:avLst/>
            </a:prstGeom>
            <a:noFill/>
          </p:spPr>
          <p:txBody>
            <a:bodyPr wrap="square" rtlCol="0">
              <a:spAutoFit/>
            </a:bodyPr>
            <a:lstStyle/>
            <a:p>
              <a:r>
                <a:rPr lang="en-GB" b="1" dirty="0">
                  <a:solidFill>
                    <a:schemeClr val="bg1"/>
                  </a:solidFill>
                </a:rPr>
                <a:t>Time and money</a:t>
              </a:r>
            </a:p>
          </p:txBody>
        </p:sp>
      </p:grpSp>
      <p:sp>
        <p:nvSpPr>
          <p:cNvPr id="31" name="Text Placeholder 7">
            <a:extLst>
              <a:ext uri="{FF2B5EF4-FFF2-40B4-BE49-F238E27FC236}">
                <a16:creationId xmlns:a16="http://schemas.microsoft.com/office/drawing/2014/main" id="{927315BB-F5A4-4440-9085-CC870ED8B267}"/>
              </a:ext>
            </a:extLst>
          </p:cNvPr>
          <p:cNvSpPr txBox="1">
            <a:spLocks/>
          </p:cNvSpPr>
          <p:nvPr/>
        </p:nvSpPr>
        <p:spPr>
          <a:xfrm>
            <a:off x="2901753" y="6269597"/>
            <a:ext cx="6186195"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1"/>
                </a:solidFill>
                <a:latin typeface="Lato Black" panose="020F0A02020204030203" pitchFamily="34" charset="0"/>
              </a:rPr>
              <a:t>BENEFITS FOR MY PARTNERS </a:t>
            </a:r>
            <a:endParaRPr lang="id-ID" dirty="0">
              <a:solidFill>
                <a:schemeClr val="bg1"/>
              </a:solidFill>
              <a:latin typeface="Lato Black" panose="020F0A02020204030203" pitchFamily="34" charset="0"/>
            </a:endParaRPr>
          </a:p>
        </p:txBody>
      </p:sp>
      <p:pic>
        <p:nvPicPr>
          <p:cNvPr id="10" name="Image 9">
            <a:extLst>
              <a:ext uri="{FF2B5EF4-FFF2-40B4-BE49-F238E27FC236}">
                <a16:creationId xmlns:a16="http://schemas.microsoft.com/office/drawing/2014/main" id="{D2DF6368-2C66-4CB4-9C2D-E6FE97D29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775" y="2689385"/>
            <a:ext cx="1130011" cy="1227486"/>
          </a:xfrm>
          <a:prstGeom prst="rect">
            <a:avLst/>
          </a:prstGeom>
        </p:spPr>
      </p:pic>
      <p:pic>
        <p:nvPicPr>
          <p:cNvPr id="18" name="Image 17">
            <a:extLst>
              <a:ext uri="{FF2B5EF4-FFF2-40B4-BE49-F238E27FC236}">
                <a16:creationId xmlns:a16="http://schemas.microsoft.com/office/drawing/2014/main" id="{B75737C0-CDFA-4139-9F45-C26D8AB8649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2000" contrast="-70000"/>
                    </a14:imgEffect>
                  </a14:imgLayer>
                </a14:imgProps>
              </a:ext>
              <a:ext uri="{28A0092B-C50C-407E-A947-70E740481C1C}">
                <a14:useLocalDpi xmlns:a14="http://schemas.microsoft.com/office/drawing/2010/main" val="0"/>
              </a:ext>
            </a:extLst>
          </a:blip>
          <a:stretch>
            <a:fillRect/>
          </a:stretch>
        </p:blipFill>
        <p:spPr>
          <a:xfrm>
            <a:off x="4632339" y="2796922"/>
            <a:ext cx="988600" cy="988600"/>
          </a:xfrm>
          <a:prstGeom prst="rect">
            <a:avLst/>
          </a:prstGeom>
        </p:spPr>
      </p:pic>
      <p:pic>
        <p:nvPicPr>
          <p:cNvPr id="12" name="Image 11">
            <a:extLst>
              <a:ext uri="{FF2B5EF4-FFF2-40B4-BE49-F238E27FC236}">
                <a16:creationId xmlns:a16="http://schemas.microsoft.com/office/drawing/2014/main" id="{79221F30-B5B0-4F40-935D-501CE2409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3810" y="2650982"/>
            <a:ext cx="1206816" cy="1206816"/>
          </a:xfrm>
          <a:prstGeom prst="rect">
            <a:avLst/>
          </a:prstGeom>
        </p:spPr>
      </p:pic>
      <p:pic>
        <p:nvPicPr>
          <p:cNvPr id="14" name="Image 13">
            <a:extLst>
              <a:ext uri="{FF2B5EF4-FFF2-40B4-BE49-F238E27FC236}">
                <a16:creationId xmlns:a16="http://schemas.microsoft.com/office/drawing/2014/main" id="{03DF8F93-A723-43A1-929B-A06CA7377D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9080" y="4409472"/>
            <a:ext cx="1099607" cy="1099607"/>
          </a:xfrm>
          <a:prstGeom prst="rect">
            <a:avLst/>
          </a:prstGeom>
        </p:spPr>
      </p:pic>
      <p:pic>
        <p:nvPicPr>
          <p:cNvPr id="16" name="Image 15">
            <a:extLst>
              <a:ext uri="{FF2B5EF4-FFF2-40B4-BE49-F238E27FC236}">
                <a16:creationId xmlns:a16="http://schemas.microsoft.com/office/drawing/2014/main" id="{6EF5A3FE-A666-4291-BDC9-E9C44FF7FC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7390" y="4475421"/>
            <a:ext cx="1159656" cy="1159656"/>
          </a:xfrm>
          <a:prstGeom prst="rect">
            <a:avLst/>
          </a:prstGeom>
        </p:spPr>
      </p:pic>
    </p:spTree>
    <p:extLst>
      <p:ext uri="{BB962C8B-B14F-4D97-AF65-F5344CB8AC3E}">
        <p14:creationId xmlns:p14="http://schemas.microsoft.com/office/powerpoint/2010/main" val="58772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300"/>
                                        <p:tgtEl>
                                          <p:spTgt spid="43"/>
                                        </p:tgtEl>
                                      </p:cBhvr>
                                    </p:animEffect>
                                  </p:childTnLst>
                                </p:cTn>
                              </p:par>
                            </p:childTnLst>
                          </p:cTn>
                        </p:par>
                        <p:par>
                          <p:cTn id="12" fill="hold">
                            <p:stCondLst>
                              <p:cond delay="8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300"/>
                                        <p:tgtEl>
                                          <p:spTgt spid="46"/>
                                        </p:tgtEl>
                                      </p:cBhvr>
                                    </p:animEffect>
                                  </p:childTnLst>
                                </p:cTn>
                              </p:par>
                            </p:childTnLst>
                          </p:cTn>
                        </p:par>
                        <p:par>
                          <p:cTn id="16" fill="hold">
                            <p:stCondLst>
                              <p:cond delay="11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300"/>
                                        <p:tgtEl>
                                          <p:spTgt spid="40"/>
                                        </p:tgtEl>
                                      </p:cBhvr>
                                    </p:animEffect>
                                  </p:childTnLst>
                                </p:cTn>
                              </p:par>
                            </p:childTnLst>
                          </p:cTn>
                        </p:par>
                        <p:par>
                          <p:cTn id="20" fill="hold">
                            <p:stCondLst>
                              <p:cond delay="14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300"/>
                                        <p:tgtEl>
                                          <p:spTgt spid="52"/>
                                        </p:tgtEl>
                                      </p:cBhvr>
                                    </p:animEffect>
                                  </p:childTnLst>
                                </p:cTn>
                              </p:par>
                            </p:childTnLst>
                          </p:cTn>
                        </p:par>
                        <p:par>
                          <p:cTn id="24" fill="hold">
                            <p:stCondLst>
                              <p:cond delay="17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300"/>
                                        <p:tgtEl>
                                          <p:spTgt spid="34"/>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300"/>
                                        <p:tgtEl>
                                          <p:spTgt spid="49"/>
                                        </p:tgtEl>
                                      </p:cBhvr>
                                    </p:animEffect>
                                  </p:childTnLst>
                                </p:cTn>
                              </p:par>
                            </p:childTnLst>
                          </p:cTn>
                        </p:par>
                        <p:par>
                          <p:cTn id="32" fill="hold">
                            <p:stCondLst>
                              <p:cond delay="23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300"/>
                                        <p:tgtEl>
                                          <p:spTgt spid="37"/>
                                        </p:tgtEl>
                                      </p:cBhvr>
                                    </p:animEffect>
                                  </p:childTnLst>
                                </p:cTn>
                              </p:par>
                            </p:childTnLst>
                          </p:cTn>
                        </p:par>
                        <p:par>
                          <p:cTn id="36" fill="hold">
                            <p:stCondLst>
                              <p:cond delay="2600"/>
                            </p:stCondLst>
                            <p:childTnLst>
                              <p:par>
                                <p:cTn id="37" presetID="10" presetClass="entr" presetSubtype="0"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300"/>
                                        <p:tgtEl>
                                          <p:spTgt spid="55"/>
                                        </p:tgtEl>
                                      </p:cBhvr>
                                    </p:animEffect>
                                  </p:childTnLst>
                                </p:cTn>
                              </p:par>
                            </p:childTnLst>
                          </p:cTn>
                        </p:par>
                        <p:par>
                          <p:cTn id="40" fill="hold">
                            <p:stCondLst>
                              <p:cond delay="29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20" name="Espace réservé pour une image  19">
            <a:extLst>
              <a:ext uri="{FF2B5EF4-FFF2-40B4-BE49-F238E27FC236}">
                <a16:creationId xmlns:a16="http://schemas.microsoft.com/office/drawing/2014/main" id="{3B950FE7-C1D4-45B4-A1D3-1CD20415A04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012" b="31947"/>
          <a:stretch/>
        </p:blipFill>
        <p:spPr>
          <a:xfrm rot="1288026">
            <a:off x="4908891" y="1297658"/>
            <a:ext cx="6367149" cy="4551174"/>
          </a:xfrm>
          <a:solidFill>
            <a:schemeClr val="accent1"/>
          </a:solidFill>
        </p:spPr>
      </p:pic>
      <p:sp>
        <p:nvSpPr>
          <p:cNvPr id="16" name="Freeform 5"/>
          <p:cNvSpPr>
            <a:spLocks noEditPoints="1"/>
          </p:cNvSpPr>
          <p:nvPr/>
        </p:nvSpPr>
        <p:spPr bwMode="auto">
          <a:xfrm>
            <a:off x="5805529" y="828129"/>
            <a:ext cx="5536089" cy="4536349"/>
          </a:xfrm>
          <a:custGeom>
            <a:avLst/>
            <a:gdLst>
              <a:gd name="T0" fmla="*/ 1986 w 1986"/>
              <a:gd name="T1" fmla="*/ 0 h 1516"/>
              <a:gd name="T2" fmla="*/ 905 w 1986"/>
              <a:gd name="T3" fmla="*/ 158 h 1516"/>
              <a:gd name="T4" fmla="*/ 278 w 1986"/>
              <a:gd name="T5" fmla="*/ 65 h 1516"/>
              <a:gd name="T6" fmla="*/ 194 w 1986"/>
              <a:gd name="T7" fmla="*/ 128 h 1516"/>
              <a:gd name="T8" fmla="*/ 190 w 1986"/>
              <a:gd name="T9" fmla="*/ 124 h 1516"/>
              <a:gd name="T10" fmla="*/ 47 w 1986"/>
              <a:gd name="T11" fmla="*/ 233 h 1516"/>
              <a:gd name="T12" fmla="*/ 1879 w 1986"/>
              <a:gd name="T13" fmla="*/ 1099 h 1516"/>
              <a:gd name="T14" fmla="*/ 1821 w 1986"/>
              <a:gd name="T15" fmla="*/ 1105 h 1516"/>
              <a:gd name="T16" fmla="*/ 1791 w 1986"/>
              <a:gd name="T17" fmla="*/ 1108 h 1516"/>
              <a:gd name="T18" fmla="*/ 1775 w 1986"/>
              <a:gd name="T19" fmla="*/ 1109 h 1516"/>
              <a:gd name="T20" fmla="*/ 1738 w 1986"/>
              <a:gd name="T21" fmla="*/ 1114 h 1516"/>
              <a:gd name="T22" fmla="*/ 1699 w 1986"/>
              <a:gd name="T23" fmla="*/ 1099 h 1516"/>
              <a:gd name="T24" fmla="*/ 1688 w 1986"/>
              <a:gd name="T25" fmla="*/ 1172 h 1516"/>
              <a:gd name="T26" fmla="*/ 1600 w 1986"/>
              <a:gd name="T27" fmla="*/ 1123 h 1516"/>
              <a:gd name="T28" fmla="*/ 1574 w 1986"/>
              <a:gd name="T29" fmla="*/ 1129 h 1516"/>
              <a:gd name="T30" fmla="*/ 1570 w 1986"/>
              <a:gd name="T31" fmla="*/ 1154 h 1516"/>
              <a:gd name="T32" fmla="*/ 1541 w 1986"/>
              <a:gd name="T33" fmla="*/ 1148 h 1516"/>
              <a:gd name="T34" fmla="*/ 1485 w 1986"/>
              <a:gd name="T35" fmla="*/ 1218 h 1516"/>
              <a:gd name="T36" fmla="*/ 1471 w 1986"/>
              <a:gd name="T37" fmla="*/ 1228 h 1516"/>
              <a:gd name="T38" fmla="*/ 1411 w 1986"/>
              <a:gd name="T39" fmla="*/ 1256 h 1516"/>
              <a:gd name="T40" fmla="*/ 1438 w 1986"/>
              <a:gd name="T41" fmla="*/ 1329 h 1516"/>
              <a:gd name="T42" fmla="*/ 1342 w 1986"/>
              <a:gd name="T43" fmla="*/ 1331 h 1516"/>
              <a:gd name="T44" fmla="*/ 1247 w 1986"/>
              <a:gd name="T45" fmla="*/ 1291 h 1516"/>
              <a:gd name="T46" fmla="*/ 1343 w 1986"/>
              <a:gd name="T47" fmla="*/ 1364 h 1516"/>
              <a:gd name="T48" fmla="*/ 1340 w 1986"/>
              <a:gd name="T49" fmla="*/ 1421 h 1516"/>
              <a:gd name="T50" fmla="*/ 1122 w 1986"/>
              <a:gd name="T51" fmla="*/ 1477 h 1516"/>
              <a:gd name="T52" fmla="*/ 891 w 1986"/>
              <a:gd name="T53" fmla="*/ 1414 h 1516"/>
              <a:gd name="T54" fmla="*/ 660 w 1986"/>
              <a:gd name="T55" fmla="*/ 1308 h 1516"/>
              <a:gd name="T56" fmla="*/ 551 w 1986"/>
              <a:gd name="T57" fmla="*/ 1242 h 1516"/>
              <a:gd name="T58" fmla="*/ 402 w 1986"/>
              <a:gd name="T59" fmla="*/ 1174 h 1516"/>
              <a:gd name="T60" fmla="*/ 311 w 1986"/>
              <a:gd name="T61" fmla="*/ 1090 h 1516"/>
              <a:gd name="T62" fmla="*/ 270 w 1986"/>
              <a:gd name="T63" fmla="*/ 974 h 1516"/>
              <a:gd name="T64" fmla="*/ 232 w 1986"/>
              <a:gd name="T65" fmla="*/ 891 h 1516"/>
              <a:gd name="T66" fmla="*/ 186 w 1986"/>
              <a:gd name="T67" fmla="*/ 800 h 1516"/>
              <a:gd name="T68" fmla="*/ 44 w 1986"/>
              <a:gd name="T69" fmla="*/ 534 h 1516"/>
              <a:gd name="T70" fmla="*/ 212 w 1986"/>
              <a:gd name="T71" fmla="*/ 730 h 1516"/>
              <a:gd name="T72" fmla="*/ 170 w 1986"/>
              <a:gd name="T73" fmla="*/ 672 h 1516"/>
              <a:gd name="T74" fmla="*/ 79 w 1986"/>
              <a:gd name="T75" fmla="*/ 535 h 1516"/>
              <a:gd name="T76" fmla="*/ 92 w 1986"/>
              <a:gd name="T77" fmla="*/ 342 h 1516"/>
              <a:gd name="T78" fmla="*/ 160 w 1986"/>
              <a:gd name="T79" fmla="*/ 294 h 1516"/>
              <a:gd name="T80" fmla="*/ 227 w 1986"/>
              <a:gd name="T81" fmla="*/ 299 h 1516"/>
              <a:gd name="T82" fmla="*/ 271 w 1986"/>
              <a:gd name="T83" fmla="*/ 283 h 1516"/>
              <a:gd name="T84" fmla="*/ 308 w 1986"/>
              <a:gd name="T85" fmla="*/ 280 h 1516"/>
              <a:gd name="T86" fmla="*/ 371 w 1986"/>
              <a:gd name="T87" fmla="*/ 221 h 1516"/>
              <a:gd name="T88" fmla="*/ 417 w 1986"/>
              <a:gd name="T89" fmla="*/ 137 h 1516"/>
              <a:gd name="T90" fmla="*/ 414 w 1986"/>
              <a:gd name="T91" fmla="*/ 119 h 1516"/>
              <a:gd name="T92" fmla="*/ 450 w 1986"/>
              <a:gd name="T93" fmla="*/ 49 h 1516"/>
              <a:gd name="T94" fmla="*/ 604 w 1986"/>
              <a:gd name="T95" fmla="*/ 70 h 1516"/>
              <a:gd name="T96" fmla="*/ 769 w 1986"/>
              <a:gd name="T97" fmla="*/ 147 h 1516"/>
              <a:gd name="T98" fmla="*/ 872 w 1986"/>
              <a:gd name="T99" fmla="*/ 182 h 1516"/>
              <a:gd name="T100" fmla="*/ 1326 w 1986"/>
              <a:gd name="T101" fmla="*/ 438 h 1516"/>
              <a:gd name="T102" fmla="*/ 1603 w 1986"/>
              <a:gd name="T103" fmla="*/ 664 h 1516"/>
              <a:gd name="T104" fmla="*/ 1679 w 1986"/>
              <a:gd name="T105" fmla="*/ 744 h 1516"/>
              <a:gd name="T106" fmla="*/ 1779 w 1986"/>
              <a:gd name="T107" fmla="*/ 868 h 1516"/>
              <a:gd name="T108" fmla="*/ 1912 w 1986"/>
              <a:gd name="T109" fmla="*/ 1064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86" h="1516">
                <a:moveTo>
                  <a:pt x="0" y="0"/>
                </a:moveTo>
                <a:cubicBezTo>
                  <a:pt x="0" y="1516"/>
                  <a:pt x="0" y="1516"/>
                  <a:pt x="0" y="1516"/>
                </a:cubicBezTo>
                <a:cubicBezTo>
                  <a:pt x="1986" y="1516"/>
                  <a:pt x="1986" y="1516"/>
                  <a:pt x="1986" y="1516"/>
                </a:cubicBezTo>
                <a:cubicBezTo>
                  <a:pt x="1986" y="0"/>
                  <a:pt x="1986" y="0"/>
                  <a:pt x="1986" y="0"/>
                </a:cubicBezTo>
                <a:lnTo>
                  <a:pt x="0" y="0"/>
                </a:lnTo>
                <a:close/>
                <a:moveTo>
                  <a:pt x="895" y="74"/>
                </a:moveTo>
                <a:cubicBezTo>
                  <a:pt x="902" y="86"/>
                  <a:pt x="906" y="101"/>
                  <a:pt x="905" y="115"/>
                </a:cubicBezTo>
                <a:cubicBezTo>
                  <a:pt x="905" y="128"/>
                  <a:pt x="917" y="140"/>
                  <a:pt x="905" y="158"/>
                </a:cubicBezTo>
                <a:cubicBezTo>
                  <a:pt x="893" y="117"/>
                  <a:pt x="882" y="80"/>
                  <a:pt x="871" y="40"/>
                </a:cubicBezTo>
                <a:cubicBezTo>
                  <a:pt x="891" y="46"/>
                  <a:pt x="890" y="63"/>
                  <a:pt x="895" y="74"/>
                </a:cubicBezTo>
                <a:close/>
                <a:moveTo>
                  <a:pt x="328" y="26"/>
                </a:moveTo>
                <a:cubicBezTo>
                  <a:pt x="311" y="39"/>
                  <a:pt x="294" y="52"/>
                  <a:pt x="278" y="65"/>
                </a:cubicBezTo>
                <a:cubicBezTo>
                  <a:pt x="277" y="64"/>
                  <a:pt x="276" y="63"/>
                  <a:pt x="275" y="61"/>
                </a:cubicBezTo>
                <a:cubicBezTo>
                  <a:pt x="289" y="45"/>
                  <a:pt x="306" y="33"/>
                  <a:pt x="328" y="26"/>
                </a:cubicBezTo>
                <a:close/>
                <a:moveTo>
                  <a:pt x="190" y="124"/>
                </a:moveTo>
                <a:cubicBezTo>
                  <a:pt x="191" y="125"/>
                  <a:pt x="192" y="127"/>
                  <a:pt x="194" y="128"/>
                </a:cubicBezTo>
                <a:cubicBezTo>
                  <a:pt x="186" y="134"/>
                  <a:pt x="179" y="140"/>
                  <a:pt x="172" y="145"/>
                </a:cubicBezTo>
                <a:cubicBezTo>
                  <a:pt x="165" y="151"/>
                  <a:pt x="158" y="156"/>
                  <a:pt x="150" y="162"/>
                </a:cubicBezTo>
                <a:cubicBezTo>
                  <a:pt x="149" y="160"/>
                  <a:pt x="148" y="159"/>
                  <a:pt x="147" y="158"/>
                </a:cubicBezTo>
                <a:cubicBezTo>
                  <a:pt x="161" y="146"/>
                  <a:pt x="176" y="135"/>
                  <a:pt x="190" y="124"/>
                </a:cubicBezTo>
                <a:close/>
                <a:moveTo>
                  <a:pt x="96" y="198"/>
                </a:moveTo>
                <a:cubicBezTo>
                  <a:pt x="97" y="199"/>
                  <a:pt x="98" y="201"/>
                  <a:pt x="99" y="202"/>
                </a:cubicBezTo>
                <a:cubicBezTo>
                  <a:pt x="83" y="214"/>
                  <a:pt x="67" y="226"/>
                  <a:pt x="51" y="239"/>
                </a:cubicBezTo>
                <a:cubicBezTo>
                  <a:pt x="50" y="237"/>
                  <a:pt x="49" y="235"/>
                  <a:pt x="47" y="233"/>
                </a:cubicBezTo>
                <a:cubicBezTo>
                  <a:pt x="64" y="221"/>
                  <a:pt x="80" y="209"/>
                  <a:pt x="96" y="198"/>
                </a:cubicBezTo>
                <a:close/>
                <a:moveTo>
                  <a:pt x="1933" y="1111"/>
                </a:moveTo>
                <a:cubicBezTo>
                  <a:pt x="1931" y="1112"/>
                  <a:pt x="1928" y="1115"/>
                  <a:pt x="1926" y="1114"/>
                </a:cubicBezTo>
                <a:cubicBezTo>
                  <a:pt x="1910" y="1110"/>
                  <a:pt x="1893" y="1112"/>
                  <a:pt x="1879" y="1099"/>
                </a:cubicBezTo>
                <a:cubicBezTo>
                  <a:pt x="1873" y="1094"/>
                  <a:pt x="1866" y="1090"/>
                  <a:pt x="1856" y="1095"/>
                </a:cubicBezTo>
                <a:cubicBezTo>
                  <a:pt x="1850" y="1098"/>
                  <a:pt x="1840" y="1092"/>
                  <a:pt x="1829" y="1090"/>
                </a:cubicBezTo>
                <a:cubicBezTo>
                  <a:pt x="1836" y="1098"/>
                  <a:pt x="1842" y="1105"/>
                  <a:pt x="1850" y="1113"/>
                </a:cubicBezTo>
                <a:cubicBezTo>
                  <a:pt x="1837" y="1114"/>
                  <a:pt x="1829" y="1113"/>
                  <a:pt x="1821" y="1105"/>
                </a:cubicBezTo>
                <a:cubicBezTo>
                  <a:pt x="1817" y="1102"/>
                  <a:pt x="1811" y="1101"/>
                  <a:pt x="1807" y="1098"/>
                </a:cubicBezTo>
                <a:cubicBezTo>
                  <a:pt x="1800" y="1093"/>
                  <a:pt x="1792" y="1088"/>
                  <a:pt x="1788" y="1082"/>
                </a:cubicBezTo>
                <a:cubicBezTo>
                  <a:pt x="1779" y="1068"/>
                  <a:pt x="1767" y="1068"/>
                  <a:pt x="1749" y="1067"/>
                </a:cubicBezTo>
                <a:cubicBezTo>
                  <a:pt x="1764" y="1084"/>
                  <a:pt x="1775" y="1099"/>
                  <a:pt x="1791" y="1108"/>
                </a:cubicBezTo>
                <a:cubicBezTo>
                  <a:pt x="1798" y="1112"/>
                  <a:pt x="1805" y="1116"/>
                  <a:pt x="1812" y="1121"/>
                </a:cubicBezTo>
                <a:cubicBezTo>
                  <a:pt x="1818" y="1125"/>
                  <a:pt x="1819" y="1131"/>
                  <a:pt x="1814" y="1135"/>
                </a:cubicBezTo>
                <a:cubicBezTo>
                  <a:pt x="1812" y="1137"/>
                  <a:pt x="1804" y="1136"/>
                  <a:pt x="1801" y="1133"/>
                </a:cubicBezTo>
                <a:cubicBezTo>
                  <a:pt x="1791" y="1126"/>
                  <a:pt x="1783" y="1117"/>
                  <a:pt x="1775" y="1109"/>
                </a:cubicBezTo>
                <a:cubicBezTo>
                  <a:pt x="1774" y="1110"/>
                  <a:pt x="1772" y="1111"/>
                  <a:pt x="1771" y="1113"/>
                </a:cubicBezTo>
                <a:cubicBezTo>
                  <a:pt x="1778" y="1120"/>
                  <a:pt x="1786" y="1128"/>
                  <a:pt x="1795" y="1137"/>
                </a:cubicBezTo>
                <a:cubicBezTo>
                  <a:pt x="1781" y="1144"/>
                  <a:pt x="1773" y="1134"/>
                  <a:pt x="1765" y="1130"/>
                </a:cubicBezTo>
                <a:cubicBezTo>
                  <a:pt x="1755" y="1126"/>
                  <a:pt x="1747" y="1119"/>
                  <a:pt x="1738" y="1114"/>
                </a:cubicBezTo>
                <a:cubicBezTo>
                  <a:pt x="1749" y="1134"/>
                  <a:pt x="1757" y="1156"/>
                  <a:pt x="1780" y="1167"/>
                </a:cubicBezTo>
                <a:cubicBezTo>
                  <a:pt x="1767" y="1165"/>
                  <a:pt x="1760" y="1156"/>
                  <a:pt x="1752" y="1149"/>
                </a:cubicBezTo>
                <a:cubicBezTo>
                  <a:pt x="1743" y="1141"/>
                  <a:pt x="1733" y="1134"/>
                  <a:pt x="1725" y="1125"/>
                </a:cubicBezTo>
                <a:cubicBezTo>
                  <a:pt x="1716" y="1117"/>
                  <a:pt x="1708" y="1109"/>
                  <a:pt x="1699" y="1099"/>
                </a:cubicBezTo>
                <a:cubicBezTo>
                  <a:pt x="1692" y="1108"/>
                  <a:pt x="1687" y="1115"/>
                  <a:pt x="1681" y="1123"/>
                </a:cubicBezTo>
                <a:cubicBezTo>
                  <a:pt x="1672" y="1119"/>
                  <a:pt x="1660" y="1125"/>
                  <a:pt x="1650" y="1116"/>
                </a:cubicBezTo>
                <a:cubicBezTo>
                  <a:pt x="1648" y="1115"/>
                  <a:pt x="1640" y="1120"/>
                  <a:pt x="1632" y="1123"/>
                </a:cubicBezTo>
                <a:cubicBezTo>
                  <a:pt x="1653" y="1141"/>
                  <a:pt x="1670" y="1157"/>
                  <a:pt x="1688" y="1172"/>
                </a:cubicBezTo>
                <a:cubicBezTo>
                  <a:pt x="1687" y="1174"/>
                  <a:pt x="1687" y="1175"/>
                  <a:pt x="1686" y="1176"/>
                </a:cubicBezTo>
                <a:cubicBezTo>
                  <a:pt x="1678" y="1171"/>
                  <a:pt x="1669" y="1167"/>
                  <a:pt x="1662" y="1161"/>
                </a:cubicBezTo>
                <a:cubicBezTo>
                  <a:pt x="1646" y="1149"/>
                  <a:pt x="1630" y="1137"/>
                  <a:pt x="1614" y="1125"/>
                </a:cubicBezTo>
                <a:cubicBezTo>
                  <a:pt x="1611" y="1123"/>
                  <a:pt x="1606" y="1122"/>
                  <a:pt x="1600" y="1123"/>
                </a:cubicBezTo>
                <a:cubicBezTo>
                  <a:pt x="1648" y="1170"/>
                  <a:pt x="1702" y="1208"/>
                  <a:pt x="1760" y="1241"/>
                </a:cubicBezTo>
                <a:cubicBezTo>
                  <a:pt x="1750" y="1247"/>
                  <a:pt x="1742" y="1241"/>
                  <a:pt x="1734" y="1237"/>
                </a:cubicBezTo>
                <a:cubicBezTo>
                  <a:pt x="1691" y="1216"/>
                  <a:pt x="1652" y="1190"/>
                  <a:pt x="1616" y="1159"/>
                </a:cubicBezTo>
                <a:cubicBezTo>
                  <a:pt x="1603" y="1148"/>
                  <a:pt x="1590" y="1137"/>
                  <a:pt x="1574" y="1129"/>
                </a:cubicBezTo>
                <a:cubicBezTo>
                  <a:pt x="1577" y="1134"/>
                  <a:pt x="1580" y="1139"/>
                  <a:pt x="1584" y="1143"/>
                </a:cubicBezTo>
                <a:cubicBezTo>
                  <a:pt x="1583" y="1144"/>
                  <a:pt x="1583" y="1144"/>
                  <a:pt x="1582" y="1145"/>
                </a:cubicBezTo>
                <a:cubicBezTo>
                  <a:pt x="1576" y="1140"/>
                  <a:pt x="1570" y="1135"/>
                  <a:pt x="1560" y="1128"/>
                </a:cubicBezTo>
                <a:cubicBezTo>
                  <a:pt x="1564" y="1139"/>
                  <a:pt x="1567" y="1147"/>
                  <a:pt x="1570" y="1154"/>
                </a:cubicBezTo>
                <a:cubicBezTo>
                  <a:pt x="1569" y="1155"/>
                  <a:pt x="1568" y="1156"/>
                  <a:pt x="1567" y="1156"/>
                </a:cubicBezTo>
                <a:cubicBezTo>
                  <a:pt x="1561" y="1148"/>
                  <a:pt x="1556" y="1140"/>
                  <a:pt x="1549" y="1132"/>
                </a:cubicBezTo>
                <a:cubicBezTo>
                  <a:pt x="1543" y="1125"/>
                  <a:pt x="1536" y="1119"/>
                  <a:pt x="1527" y="1111"/>
                </a:cubicBezTo>
                <a:cubicBezTo>
                  <a:pt x="1521" y="1130"/>
                  <a:pt x="1540" y="1135"/>
                  <a:pt x="1541" y="1148"/>
                </a:cubicBezTo>
                <a:cubicBezTo>
                  <a:pt x="1541" y="1161"/>
                  <a:pt x="1543" y="1174"/>
                  <a:pt x="1545" y="1191"/>
                </a:cubicBezTo>
                <a:cubicBezTo>
                  <a:pt x="1529" y="1187"/>
                  <a:pt x="1516" y="1183"/>
                  <a:pt x="1502" y="1180"/>
                </a:cubicBezTo>
                <a:cubicBezTo>
                  <a:pt x="1486" y="1193"/>
                  <a:pt x="1503" y="1203"/>
                  <a:pt x="1505" y="1214"/>
                </a:cubicBezTo>
                <a:cubicBezTo>
                  <a:pt x="1499" y="1215"/>
                  <a:pt x="1493" y="1217"/>
                  <a:pt x="1485" y="1218"/>
                </a:cubicBezTo>
                <a:cubicBezTo>
                  <a:pt x="1492" y="1229"/>
                  <a:pt x="1498" y="1237"/>
                  <a:pt x="1505" y="1246"/>
                </a:cubicBezTo>
                <a:cubicBezTo>
                  <a:pt x="1504" y="1247"/>
                  <a:pt x="1504" y="1247"/>
                  <a:pt x="1504" y="1248"/>
                </a:cubicBezTo>
                <a:cubicBezTo>
                  <a:pt x="1494" y="1240"/>
                  <a:pt x="1485" y="1232"/>
                  <a:pt x="1475" y="1224"/>
                </a:cubicBezTo>
                <a:cubicBezTo>
                  <a:pt x="1474" y="1225"/>
                  <a:pt x="1473" y="1227"/>
                  <a:pt x="1471" y="1228"/>
                </a:cubicBezTo>
                <a:cubicBezTo>
                  <a:pt x="1476" y="1234"/>
                  <a:pt x="1481" y="1241"/>
                  <a:pt x="1487" y="1247"/>
                </a:cubicBezTo>
                <a:cubicBezTo>
                  <a:pt x="1493" y="1255"/>
                  <a:pt x="1493" y="1262"/>
                  <a:pt x="1489" y="1269"/>
                </a:cubicBezTo>
                <a:cubicBezTo>
                  <a:pt x="1486" y="1274"/>
                  <a:pt x="1470" y="1277"/>
                  <a:pt x="1464" y="1274"/>
                </a:cubicBezTo>
                <a:cubicBezTo>
                  <a:pt x="1447" y="1268"/>
                  <a:pt x="1430" y="1262"/>
                  <a:pt x="1411" y="1256"/>
                </a:cubicBezTo>
                <a:cubicBezTo>
                  <a:pt x="1415" y="1265"/>
                  <a:pt x="1416" y="1265"/>
                  <a:pt x="1435" y="1278"/>
                </a:cubicBezTo>
                <a:cubicBezTo>
                  <a:pt x="1443" y="1284"/>
                  <a:pt x="1450" y="1292"/>
                  <a:pt x="1459" y="1299"/>
                </a:cubicBezTo>
                <a:cubicBezTo>
                  <a:pt x="1445" y="1309"/>
                  <a:pt x="1436" y="1299"/>
                  <a:pt x="1425" y="1296"/>
                </a:cubicBezTo>
                <a:cubicBezTo>
                  <a:pt x="1429" y="1306"/>
                  <a:pt x="1433" y="1316"/>
                  <a:pt x="1438" y="1329"/>
                </a:cubicBezTo>
                <a:cubicBezTo>
                  <a:pt x="1428" y="1325"/>
                  <a:pt x="1419" y="1322"/>
                  <a:pt x="1407" y="1317"/>
                </a:cubicBezTo>
                <a:cubicBezTo>
                  <a:pt x="1408" y="1323"/>
                  <a:pt x="1409" y="1327"/>
                  <a:pt x="1410" y="1330"/>
                </a:cubicBezTo>
                <a:cubicBezTo>
                  <a:pt x="1413" y="1339"/>
                  <a:pt x="1411" y="1344"/>
                  <a:pt x="1402" y="1342"/>
                </a:cubicBezTo>
                <a:cubicBezTo>
                  <a:pt x="1382" y="1339"/>
                  <a:pt x="1362" y="1335"/>
                  <a:pt x="1342" y="1331"/>
                </a:cubicBezTo>
                <a:cubicBezTo>
                  <a:pt x="1339" y="1330"/>
                  <a:pt x="1336" y="1328"/>
                  <a:pt x="1334" y="1325"/>
                </a:cubicBezTo>
                <a:cubicBezTo>
                  <a:pt x="1328" y="1320"/>
                  <a:pt x="1324" y="1312"/>
                  <a:pt x="1318" y="1308"/>
                </a:cubicBezTo>
                <a:cubicBezTo>
                  <a:pt x="1307" y="1299"/>
                  <a:pt x="1295" y="1292"/>
                  <a:pt x="1282" y="1284"/>
                </a:cubicBezTo>
                <a:cubicBezTo>
                  <a:pt x="1272" y="1296"/>
                  <a:pt x="1261" y="1299"/>
                  <a:pt x="1247" y="1291"/>
                </a:cubicBezTo>
                <a:cubicBezTo>
                  <a:pt x="1241" y="1288"/>
                  <a:pt x="1234" y="1287"/>
                  <a:pt x="1224" y="1284"/>
                </a:cubicBezTo>
                <a:cubicBezTo>
                  <a:pt x="1241" y="1311"/>
                  <a:pt x="1268" y="1314"/>
                  <a:pt x="1288" y="1328"/>
                </a:cubicBezTo>
                <a:cubicBezTo>
                  <a:pt x="1309" y="1342"/>
                  <a:pt x="1334" y="1348"/>
                  <a:pt x="1357" y="1358"/>
                </a:cubicBezTo>
                <a:cubicBezTo>
                  <a:pt x="1354" y="1359"/>
                  <a:pt x="1349" y="1362"/>
                  <a:pt x="1343" y="1364"/>
                </a:cubicBezTo>
                <a:cubicBezTo>
                  <a:pt x="1347" y="1375"/>
                  <a:pt x="1357" y="1381"/>
                  <a:pt x="1365" y="1378"/>
                </a:cubicBezTo>
                <a:cubicBezTo>
                  <a:pt x="1379" y="1374"/>
                  <a:pt x="1391" y="1381"/>
                  <a:pt x="1405" y="1378"/>
                </a:cubicBezTo>
                <a:cubicBezTo>
                  <a:pt x="1396" y="1402"/>
                  <a:pt x="1379" y="1413"/>
                  <a:pt x="1357" y="1416"/>
                </a:cubicBezTo>
                <a:cubicBezTo>
                  <a:pt x="1351" y="1417"/>
                  <a:pt x="1345" y="1417"/>
                  <a:pt x="1340" y="1421"/>
                </a:cubicBezTo>
                <a:cubicBezTo>
                  <a:pt x="1324" y="1432"/>
                  <a:pt x="1307" y="1438"/>
                  <a:pt x="1288" y="1444"/>
                </a:cubicBezTo>
                <a:cubicBezTo>
                  <a:pt x="1263" y="1452"/>
                  <a:pt x="1238" y="1456"/>
                  <a:pt x="1212" y="1458"/>
                </a:cubicBezTo>
                <a:cubicBezTo>
                  <a:pt x="1191" y="1461"/>
                  <a:pt x="1170" y="1462"/>
                  <a:pt x="1148" y="1462"/>
                </a:cubicBezTo>
                <a:cubicBezTo>
                  <a:pt x="1136" y="1462"/>
                  <a:pt x="1128" y="1466"/>
                  <a:pt x="1122" y="1477"/>
                </a:cubicBezTo>
                <a:cubicBezTo>
                  <a:pt x="1116" y="1489"/>
                  <a:pt x="1107" y="1491"/>
                  <a:pt x="1094" y="1489"/>
                </a:cubicBezTo>
                <a:cubicBezTo>
                  <a:pt x="1042" y="1481"/>
                  <a:pt x="996" y="1460"/>
                  <a:pt x="954" y="1430"/>
                </a:cubicBezTo>
                <a:cubicBezTo>
                  <a:pt x="945" y="1424"/>
                  <a:pt x="936" y="1419"/>
                  <a:pt x="926" y="1415"/>
                </a:cubicBezTo>
                <a:cubicBezTo>
                  <a:pt x="915" y="1410"/>
                  <a:pt x="903" y="1409"/>
                  <a:pt x="891" y="1414"/>
                </a:cubicBezTo>
                <a:cubicBezTo>
                  <a:pt x="860" y="1426"/>
                  <a:pt x="833" y="1418"/>
                  <a:pt x="809" y="1396"/>
                </a:cubicBezTo>
                <a:cubicBezTo>
                  <a:pt x="791" y="1378"/>
                  <a:pt x="771" y="1363"/>
                  <a:pt x="749" y="1351"/>
                </a:cubicBezTo>
                <a:cubicBezTo>
                  <a:pt x="729" y="1340"/>
                  <a:pt x="711" y="1327"/>
                  <a:pt x="691" y="1316"/>
                </a:cubicBezTo>
                <a:cubicBezTo>
                  <a:pt x="682" y="1310"/>
                  <a:pt x="675" y="1297"/>
                  <a:pt x="660" y="1308"/>
                </a:cubicBezTo>
                <a:cubicBezTo>
                  <a:pt x="656" y="1311"/>
                  <a:pt x="643" y="1303"/>
                  <a:pt x="631" y="1298"/>
                </a:cubicBezTo>
                <a:cubicBezTo>
                  <a:pt x="636" y="1292"/>
                  <a:pt x="639" y="1287"/>
                  <a:pt x="644" y="1281"/>
                </a:cubicBezTo>
                <a:cubicBezTo>
                  <a:pt x="633" y="1269"/>
                  <a:pt x="623" y="1260"/>
                  <a:pt x="605" y="1258"/>
                </a:cubicBezTo>
                <a:cubicBezTo>
                  <a:pt x="586" y="1256"/>
                  <a:pt x="568" y="1250"/>
                  <a:pt x="551" y="1242"/>
                </a:cubicBezTo>
                <a:cubicBezTo>
                  <a:pt x="533" y="1234"/>
                  <a:pt x="517" y="1222"/>
                  <a:pt x="500" y="1212"/>
                </a:cubicBezTo>
                <a:cubicBezTo>
                  <a:pt x="486" y="1203"/>
                  <a:pt x="471" y="1195"/>
                  <a:pt x="453" y="1193"/>
                </a:cubicBezTo>
                <a:cubicBezTo>
                  <a:pt x="448" y="1193"/>
                  <a:pt x="443" y="1186"/>
                  <a:pt x="440" y="1183"/>
                </a:cubicBezTo>
                <a:cubicBezTo>
                  <a:pt x="427" y="1180"/>
                  <a:pt x="415" y="1177"/>
                  <a:pt x="402" y="1174"/>
                </a:cubicBezTo>
                <a:cubicBezTo>
                  <a:pt x="401" y="1174"/>
                  <a:pt x="398" y="1171"/>
                  <a:pt x="398" y="1170"/>
                </a:cubicBezTo>
                <a:cubicBezTo>
                  <a:pt x="399" y="1153"/>
                  <a:pt x="385" y="1150"/>
                  <a:pt x="374" y="1144"/>
                </a:cubicBezTo>
                <a:cubicBezTo>
                  <a:pt x="365" y="1138"/>
                  <a:pt x="358" y="1128"/>
                  <a:pt x="350" y="1121"/>
                </a:cubicBezTo>
                <a:cubicBezTo>
                  <a:pt x="337" y="1110"/>
                  <a:pt x="325" y="1099"/>
                  <a:pt x="311" y="1090"/>
                </a:cubicBezTo>
                <a:cubicBezTo>
                  <a:pt x="290" y="1077"/>
                  <a:pt x="288" y="1072"/>
                  <a:pt x="291" y="1048"/>
                </a:cubicBezTo>
                <a:cubicBezTo>
                  <a:pt x="293" y="1033"/>
                  <a:pt x="292" y="1017"/>
                  <a:pt x="291" y="1002"/>
                </a:cubicBezTo>
                <a:cubicBezTo>
                  <a:pt x="291" y="998"/>
                  <a:pt x="287" y="995"/>
                  <a:pt x="285" y="992"/>
                </a:cubicBezTo>
                <a:cubicBezTo>
                  <a:pt x="280" y="986"/>
                  <a:pt x="273" y="981"/>
                  <a:pt x="270" y="974"/>
                </a:cubicBezTo>
                <a:cubicBezTo>
                  <a:pt x="252" y="943"/>
                  <a:pt x="225" y="919"/>
                  <a:pt x="201" y="894"/>
                </a:cubicBezTo>
                <a:cubicBezTo>
                  <a:pt x="193" y="886"/>
                  <a:pt x="187" y="875"/>
                  <a:pt x="179" y="862"/>
                </a:cubicBezTo>
                <a:cubicBezTo>
                  <a:pt x="185" y="863"/>
                  <a:pt x="189" y="863"/>
                  <a:pt x="192" y="864"/>
                </a:cubicBezTo>
                <a:cubicBezTo>
                  <a:pt x="205" y="873"/>
                  <a:pt x="218" y="882"/>
                  <a:pt x="232" y="891"/>
                </a:cubicBezTo>
                <a:cubicBezTo>
                  <a:pt x="239" y="895"/>
                  <a:pt x="246" y="900"/>
                  <a:pt x="255" y="906"/>
                </a:cubicBezTo>
                <a:cubicBezTo>
                  <a:pt x="256" y="901"/>
                  <a:pt x="259" y="897"/>
                  <a:pt x="258" y="894"/>
                </a:cubicBezTo>
                <a:cubicBezTo>
                  <a:pt x="256" y="887"/>
                  <a:pt x="253" y="879"/>
                  <a:pt x="248" y="873"/>
                </a:cubicBezTo>
                <a:cubicBezTo>
                  <a:pt x="228" y="848"/>
                  <a:pt x="207" y="824"/>
                  <a:pt x="186" y="800"/>
                </a:cubicBezTo>
                <a:cubicBezTo>
                  <a:pt x="183" y="796"/>
                  <a:pt x="179" y="793"/>
                  <a:pt x="177" y="789"/>
                </a:cubicBezTo>
                <a:cubicBezTo>
                  <a:pt x="157" y="754"/>
                  <a:pt x="131" y="724"/>
                  <a:pt x="103" y="695"/>
                </a:cubicBezTo>
                <a:cubicBezTo>
                  <a:pt x="74" y="666"/>
                  <a:pt x="54" y="630"/>
                  <a:pt x="40" y="592"/>
                </a:cubicBezTo>
                <a:cubicBezTo>
                  <a:pt x="33" y="574"/>
                  <a:pt x="31" y="554"/>
                  <a:pt x="44" y="534"/>
                </a:cubicBezTo>
                <a:cubicBezTo>
                  <a:pt x="48" y="543"/>
                  <a:pt x="54" y="551"/>
                  <a:pt x="56" y="561"/>
                </a:cubicBezTo>
                <a:cubicBezTo>
                  <a:pt x="63" y="610"/>
                  <a:pt x="98" y="638"/>
                  <a:pt x="133" y="668"/>
                </a:cubicBezTo>
                <a:cubicBezTo>
                  <a:pt x="144" y="677"/>
                  <a:pt x="155" y="687"/>
                  <a:pt x="166" y="697"/>
                </a:cubicBezTo>
                <a:cubicBezTo>
                  <a:pt x="180" y="709"/>
                  <a:pt x="192" y="724"/>
                  <a:pt x="212" y="730"/>
                </a:cubicBezTo>
                <a:cubicBezTo>
                  <a:pt x="221" y="733"/>
                  <a:pt x="228" y="741"/>
                  <a:pt x="236" y="747"/>
                </a:cubicBezTo>
                <a:cubicBezTo>
                  <a:pt x="247" y="725"/>
                  <a:pt x="241" y="703"/>
                  <a:pt x="221" y="694"/>
                </a:cubicBezTo>
                <a:cubicBezTo>
                  <a:pt x="212" y="691"/>
                  <a:pt x="203" y="689"/>
                  <a:pt x="195" y="685"/>
                </a:cubicBezTo>
                <a:cubicBezTo>
                  <a:pt x="186" y="682"/>
                  <a:pt x="178" y="678"/>
                  <a:pt x="170" y="672"/>
                </a:cubicBezTo>
                <a:cubicBezTo>
                  <a:pt x="156" y="662"/>
                  <a:pt x="142" y="651"/>
                  <a:pt x="127" y="641"/>
                </a:cubicBezTo>
                <a:cubicBezTo>
                  <a:pt x="118" y="635"/>
                  <a:pt x="115" y="628"/>
                  <a:pt x="120" y="617"/>
                </a:cubicBezTo>
                <a:cubicBezTo>
                  <a:pt x="127" y="602"/>
                  <a:pt x="125" y="589"/>
                  <a:pt x="113" y="576"/>
                </a:cubicBezTo>
                <a:cubicBezTo>
                  <a:pt x="101" y="564"/>
                  <a:pt x="91" y="550"/>
                  <a:pt x="79" y="535"/>
                </a:cubicBezTo>
                <a:cubicBezTo>
                  <a:pt x="108" y="523"/>
                  <a:pt x="101" y="500"/>
                  <a:pt x="100" y="481"/>
                </a:cubicBezTo>
                <a:cubicBezTo>
                  <a:pt x="98" y="463"/>
                  <a:pt x="90" y="446"/>
                  <a:pt x="88" y="428"/>
                </a:cubicBezTo>
                <a:cubicBezTo>
                  <a:pt x="85" y="404"/>
                  <a:pt x="86" y="379"/>
                  <a:pt x="86" y="355"/>
                </a:cubicBezTo>
                <a:cubicBezTo>
                  <a:pt x="86" y="350"/>
                  <a:pt x="90" y="346"/>
                  <a:pt x="92" y="342"/>
                </a:cubicBezTo>
                <a:cubicBezTo>
                  <a:pt x="94" y="342"/>
                  <a:pt x="95" y="342"/>
                  <a:pt x="96" y="342"/>
                </a:cubicBezTo>
                <a:cubicBezTo>
                  <a:pt x="99" y="350"/>
                  <a:pt x="101" y="359"/>
                  <a:pt x="103" y="368"/>
                </a:cubicBezTo>
                <a:cubicBezTo>
                  <a:pt x="117" y="349"/>
                  <a:pt x="119" y="329"/>
                  <a:pt x="113" y="309"/>
                </a:cubicBezTo>
                <a:cubicBezTo>
                  <a:pt x="129" y="304"/>
                  <a:pt x="142" y="300"/>
                  <a:pt x="160" y="294"/>
                </a:cubicBezTo>
                <a:cubicBezTo>
                  <a:pt x="160" y="294"/>
                  <a:pt x="162" y="298"/>
                  <a:pt x="164" y="301"/>
                </a:cubicBezTo>
                <a:cubicBezTo>
                  <a:pt x="171" y="310"/>
                  <a:pt x="178" y="308"/>
                  <a:pt x="186" y="302"/>
                </a:cubicBezTo>
                <a:cubicBezTo>
                  <a:pt x="196" y="294"/>
                  <a:pt x="207" y="288"/>
                  <a:pt x="220" y="278"/>
                </a:cubicBezTo>
                <a:cubicBezTo>
                  <a:pt x="223" y="287"/>
                  <a:pt x="226" y="293"/>
                  <a:pt x="227" y="299"/>
                </a:cubicBezTo>
                <a:cubicBezTo>
                  <a:pt x="231" y="319"/>
                  <a:pt x="243" y="332"/>
                  <a:pt x="265" y="341"/>
                </a:cubicBezTo>
                <a:cubicBezTo>
                  <a:pt x="259" y="307"/>
                  <a:pt x="254" y="276"/>
                  <a:pt x="249" y="244"/>
                </a:cubicBezTo>
                <a:cubicBezTo>
                  <a:pt x="252" y="249"/>
                  <a:pt x="254" y="256"/>
                  <a:pt x="258" y="258"/>
                </a:cubicBezTo>
                <a:cubicBezTo>
                  <a:pt x="271" y="263"/>
                  <a:pt x="269" y="273"/>
                  <a:pt x="271" y="283"/>
                </a:cubicBezTo>
                <a:cubicBezTo>
                  <a:pt x="274" y="296"/>
                  <a:pt x="284" y="308"/>
                  <a:pt x="293" y="320"/>
                </a:cubicBezTo>
                <a:cubicBezTo>
                  <a:pt x="295" y="305"/>
                  <a:pt x="306" y="304"/>
                  <a:pt x="320" y="303"/>
                </a:cubicBezTo>
                <a:cubicBezTo>
                  <a:pt x="315" y="299"/>
                  <a:pt x="312" y="297"/>
                  <a:pt x="310" y="295"/>
                </a:cubicBezTo>
                <a:cubicBezTo>
                  <a:pt x="302" y="291"/>
                  <a:pt x="303" y="283"/>
                  <a:pt x="308" y="280"/>
                </a:cubicBezTo>
                <a:cubicBezTo>
                  <a:pt x="324" y="271"/>
                  <a:pt x="318" y="260"/>
                  <a:pt x="314" y="248"/>
                </a:cubicBezTo>
                <a:cubicBezTo>
                  <a:pt x="310" y="234"/>
                  <a:pt x="314" y="224"/>
                  <a:pt x="325" y="220"/>
                </a:cubicBezTo>
                <a:cubicBezTo>
                  <a:pt x="330" y="218"/>
                  <a:pt x="335" y="219"/>
                  <a:pt x="340" y="219"/>
                </a:cubicBezTo>
                <a:cubicBezTo>
                  <a:pt x="350" y="219"/>
                  <a:pt x="360" y="220"/>
                  <a:pt x="371" y="221"/>
                </a:cubicBezTo>
                <a:cubicBezTo>
                  <a:pt x="372" y="212"/>
                  <a:pt x="368" y="204"/>
                  <a:pt x="374" y="196"/>
                </a:cubicBezTo>
                <a:cubicBezTo>
                  <a:pt x="381" y="188"/>
                  <a:pt x="379" y="175"/>
                  <a:pt x="372" y="164"/>
                </a:cubicBezTo>
                <a:cubicBezTo>
                  <a:pt x="362" y="148"/>
                  <a:pt x="366" y="140"/>
                  <a:pt x="386" y="139"/>
                </a:cubicBezTo>
                <a:cubicBezTo>
                  <a:pt x="396" y="139"/>
                  <a:pt x="406" y="138"/>
                  <a:pt x="417" y="137"/>
                </a:cubicBezTo>
                <a:cubicBezTo>
                  <a:pt x="412" y="134"/>
                  <a:pt x="407" y="132"/>
                  <a:pt x="398" y="127"/>
                </a:cubicBezTo>
                <a:cubicBezTo>
                  <a:pt x="411" y="127"/>
                  <a:pt x="418" y="127"/>
                  <a:pt x="425" y="127"/>
                </a:cubicBezTo>
                <a:cubicBezTo>
                  <a:pt x="426" y="126"/>
                  <a:pt x="426" y="125"/>
                  <a:pt x="426" y="124"/>
                </a:cubicBezTo>
                <a:cubicBezTo>
                  <a:pt x="422" y="122"/>
                  <a:pt x="418" y="119"/>
                  <a:pt x="414" y="119"/>
                </a:cubicBezTo>
                <a:cubicBezTo>
                  <a:pt x="397" y="119"/>
                  <a:pt x="384" y="109"/>
                  <a:pt x="371" y="102"/>
                </a:cubicBezTo>
                <a:cubicBezTo>
                  <a:pt x="357" y="95"/>
                  <a:pt x="357" y="87"/>
                  <a:pt x="368" y="76"/>
                </a:cubicBezTo>
                <a:cubicBezTo>
                  <a:pt x="381" y="64"/>
                  <a:pt x="395" y="60"/>
                  <a:pt x="412" y="61"/>
                </a:cubicBezTo>
                <a:cubicBezTo>
                  <a:pt x="426" y="61"/>
                  <a:pt x="441" y="64"/>
                  <a:pt x="450" y="49"/>
                </a:cubicBezTo>
                <a:cubicBezTo>
                  <a:pt x="452" y="47"/>
                  <a:pt x="456" y="46"/>
                  <a:pt x="459" y="47"/>
                </a:cubicBezTo>
                <a:cubicBezTo>
                  <a:pt x="487" y="51"/>
                  <a:pt x="515" y="41"/>
                  <a:pt x="542" y="51"/>
                </a:cubicBezTo>
                <a:cubicBezTo>
                  <a:pt x="547" y="53"/>
                  <a:pt x="555" y="49"/>
                  <a:pt x="559" y="48"/>
                </a:cubicBezTo>
                <a:cubicBezTo>
                  <a:pt x="574" y="56"/>
                  <a:pt x="588" y="65"/>
                  <a:pt x="604" y="70"/>
                </a:cubicBezTo>
                <a:cubicBezTo>
                  <a:pt x="627" y="78"/>
                  <a:pt x="648" y="90"/>
                  <a:pt x="669" y="102"/>
                </a:cubicBezTo>
                <a:cubicBezTo>
                  <a:pt x="681" y="109"/>
                  <a:pt x="692" y="117"/>
                  <a:pt x="704" y="124"/>
                </a:cubicBezTo>
                <a:cubicBezTo>
                  <a:pt x="721" y="136"/>
                  <a:pt x="740" y="144"/>
                  <a:pt x="761" y="144"/>
                </a:cubicBezTo>
                <a:cubicBezTo>
                  <a:pt x="764" y="144"/>
                  <a:pt x="767" y="145"/>
                  <a:pt x="769" y="147"/>
                </a:cubicBezTo>
                <a:cubicBezTo>
                  <a:pt x="782" y="158"/>
                  <a:pt x="794" y="152"/>
                  <a:pt x="806" y="142"/>
                </a:cubicBezTo>
                <a:cubicBezTo>
                  <a:pt x="815" y="149"/>
                  <a:pt x="818" y="165"/>
                  <a:pt x="835" y="163"/>
                </a:cubicBezTo>
                <a:cubicBezTo>
                  <a:pt x="836" y="159"/>
                  <a:pt x="837" y="155"/>
                  <a:pt x="838" y="150"/>
                </a:cubicBezTo>
                <a:cubicBezTo>
                  <a:pt x="844" y="168"/>
                  <a:pt x="857" y="175"/>
                  <a:pt x="872" y="182"/>
                </a:cubicBezTo>
                <a:cubicBezTo>
                  <a:pt x="944" y="214"/>
                  <a:pt x="1016" y="246"/>
                  <a:pt x="1084" y="285"/>
                </a:cubicBezTo>
                <a:cubicBezTo>
                  <a:pt x="1101" y="294"/>
                  <a:pt x="1117" y="304"/>
                  <a:pt x="1131" y="317"/>
                </a:cubicBezTo>
                <a:cubicBezTo>
                  <a:pt x="1148" y="332"/>
                  <a:pt x="1169" y="341"/>
                  <a:pt x="1189" y="353"/>
                </a:cubicBezTo>
                <a:cubicBezTo>
                  <a:pt x="1234" y="381"/>
                  <a:pt x="1281" y="409"/>
                  <a:pt x="1326" y="438"/>
                </a:cubicBezTo>
                <a:cubicBezTo>
                  <a:pt x="1362" y="462"/>
                  <a:pt x="1396" y="489"/>
                  <a:pt x="1431" y="514"/>
                </a:cubicBezTo>
                <a:cubicBezTo>
                  <a:pt x="1444" y="525"/>
                  <a:pt x="1458" y="535"/>
                  <a:pt x="1470" y="547"/>
                </a:cubicBezTo>
                <a:cubicBezTo>
                  <a:pt x="1482" y="558"/>
                  <a:pt x="1491" y="571"/>
                  <a:pt x="1503" y="581"/>
                </a:cubicBezTo>
                <a:cubicBezTo>
                  <a:pt x="1536" y="609"/>
                  <a:pt x="1569" y="637"/>
                  <a:pt x="1603" y="664"/>
                </a:cubicBezTo>
                <a:cubicBezTo>
                  <a:pt x="1607" y="667"/>
                  <a:pt x="1613" y="669"/>
                  <a:pt x="1619" y="670"/>
                </a:cubicBezTo>
                <a:cubicBezTo>
                  <a:pt x="1634" y="672"/>
                  <a:pt x="1643" y="680"/>
                  <a:pt x="1641" y="694"/>
                </a:cubicBezTo>
                <a:cubicBezTo>
                  <a:pt x="1639" y="704"/>
                  <a:pt x="1643" y="709"/>
                  <a:pt x="1649" y="715"/>
                </a:cubicBezTo>
                <a:cubicBezTo>
                  <a:pt x="1659" y="725"/>
                  <a:pt x="1667" y="739"/>
                  <a:pt x="1679" y="744"/>
                </a:cubicBezTo>
                <a:cubicBezTo>
                  <a:pt x="1691" y="748"/>
                  <a:pt x="1697" y="758"/>
                  <a:pt x="1706" y="765"/>
                </a:cubicBezTo>
                <a:cubicBezTo>
                  <a:pt x="1708" y="766"/>
                  <a:pt x="1709" y="768"/>
                  <a:pt x="1709" y="770"/>
                </a:cubicBezTo>
                <a:cubicBezTo>
                  <a:pt x="1711" y="788"/>
                  <a:pt x="1726" y="797"/>
                  <a:pt x="1737" y="810"/>
                </a:cubicBezTo>
                <a:cubicBezTo>
                  <a:pt x="1752" y="828"/>
                  <a:pt x="1765" y="849"/>
                  <a:pt x="1779" y="868"/>
                </a:cubicBezTo>
                <a:cubicBezTo>
                  <a:pt x="1784" y="875"/>
                  <a:pt x="1790" y="883"/>
                  <a:pt x="1795" y="891"/>
                </a:cubicBezTo>
                <a:cubicBezTo>
                  <a:pt x="1798" y="894"/>
                  <a:pt x="1800" y="898"/>
                  <a:pt x="1802" y="902"/>
                </a:cubicBezTo>
                <a:cubicBezTo>
                  <a:pt x="1819" y="932"/>
                  <a:pt x="1834" y="962"/>
                  <a:pt x="1850" y="992"/>
                </a:cubicBezTo>
                <a:cubicBezTo>
                  <a:pt x="1866" y="1020"/>
                  <a:pt x="1888" y="1042"/>
                  <a:pt x="1912" y="1064"/>
                </a:cubicBezTo>
                <a:cubicBezTo>
                  <a:pt x="1924" y="1075"/>
                  <a:pt x="1939" y="1082"/>
                  <a:pt x="1951" y="1094"/>
                </a:cubicBezTo>
                <a:cubicBezTo>
                  <a:pt x="1945" y="1093"/>
                  <a:pt x="1939" y="1091"/>
                  <a:pt x="1930" y="1089"/>
                </a:cubicBezTo>
                <a:cubicBezTo>
                  <a:pt x="1931" y="1097"/>
                  <a:pt x="1932" y="1103"/>
                  <a:pt x="1933" y="11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24" name="Rectangle 23">
            <a:extLst>
              <a:ext uri="{FF2B5EF4-FFF2-40B4-BE49-F238E27FC236}">
                <a16:creationId xmlns:a16="http://schemas.microsoft.com/office/drawing/2014/main" id="{44F99421-1D76-4286-AAEF-DE902FCBA7B2}"/>
              </a:ext>
            </a:extLst>
          </p:cNvPr>
          <p:cNvSpPr/>
          <p:nvPr/>
        </p:nvSpPr>
        <p:spPr>
          <a:xfrm>
            <a:off x="4296956" y="530575"/>
            <a:ext cx="1577836" cy="5383461"/>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7"/>
          <p:cNvSpPr txBox="1">
            <a:spLocks/>
          </p:cNvSpPr>
          <p:nvPr/>
        </p:nvSpPr>
        <p:spPr>
          <a:xfrm>
            <a:off x="847934" y="2119717"/>
            <a:ext cx="4954128" cy="457288"/>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1400" b="0" dirty="0">
                <a:solidFill>
                  <a:schemeClr val="bg1"/>
                </a:solidFill>
                <a:latin typeface="+mn-lt"/>
              </a:rPr>
              <a:t>She had a huge impact in my life and is my motivation motor. She gives a real meaning to what I want to do, and reignites my passions.  She has a business and financial background too, and is passionate about entrepreneurship and Arts, because she thinks in a real different way than I do, she will be a meaningful and useful partner to my purpose. </a:t>
            </a:r>
          </a:p>
        </p:txBody>
      </p:sp>
      <p:sp>
        <p:nvSpPr>
          <p:cNvPr id="19" name="Text Placeholder 7"/>
          <p:cNvSpPr txBox="1">
            <a:spLocks/>
          </p:cNvSpPr>
          <p:nvPr/>
        </p:nvSpPr>
        <p:spPr>
          <a:xfrm>
            <a:off x="862985" y="1801712"/>
            <a:ext cx="5008343" cy="421542"/>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00"/>
              </a:lnSpc>
            </a:pPr>
            <a:r>
              <a:rPr lang="en-GB" sz="1600" b="0" dirty="0">
                <a:solidFill>
                  <a:schemeClr val="accent1"/>
                </a:solidFill>
                <a:latin typeface="Lato Black" panose="020F0A02020204030203" pitchFamily="34" charset="0"/>
              </a:rPr>
              <a:t>My girlfriend</a:t>
            </a:r>
          </a:p>
        </p:txBody>
      </p:sp>
      <p:sp>
        <p:nvSpPr>
          <p:cNvPr id="26" name="Rectangle 25">
            <a:extLst>
              <a:ext uri="{FF2B5EF4-FFF2-40B4-BE49-F238E27FC236}">
                <a16:creationId xmlns:a16="http://schemas.microsoft.com/office/drawing/2014/main" id="{BE7E5141-C5C1-45FE-88C2-14D1EE3E5671}"/>
              </a:ext>
            </a:extLst>
          </p:cNvPr>
          <p:cNvSpPr/>
          <p:nvPr/>
        </p:nvSpPr>
        <p:spPr>
          <a:xfrm rot="16200000">
            <a:off x="7275785" y="-1549744"/>
            <a:ext cx="800798" cy="418661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6DAA2F6-A31A-41D9-B034-2EB6B95E99DE}"/>
              </a:ext>
            </a:extLst>
          </p:cNvPr>
          <p:cNvSpPr/>
          <p:nvPr/>
        </p:nvSpPr>
        <p:spPr>
          <a:xfrm rot="10800000">
            <a:off x="11325551" y="2415205"/>
            <a:ext cx="678611" cy="418661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CDBCD0-019E-4B75-95B5-3156E4815A96}"/>
              </a:ext>
            </a:extLst>
          </p:cNvPr>
          <p:cNvSpPr/>
          <p:nvPr/>
        </p:nvSpPr>
        <p:spPr>
          <a:xfrm rot="16200000">
            <a:off x="8321840" y="3138641"/>
            <a:ext cx="1456487" cy="590816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7">
            <a:extLst>
              <a:ext uri="{FF2B5EF4-FFF2-40B4-BE49-F238E27FC236}">
                <a16:creationId xmlns:a16="http://schemas.microsoft.com/office/drawing/2014/main" id="{11D2B2A7-48A5-4404-82BB-C02CF34CD7FC}"/>
              </a:ext>
            </a:extLst>
          </p:cNvPr>
          <p:cNvSpPr txBox="1">
            <a:spLocks/>
          </p:cNvSpPr>
          <p:nvPr/>
        </p:nvSpPr>
        <p:spPr>
          <a:xfrm>
            <a:off x="846918" y="3473478"/>
            <a:ext cx="5008343" cy="421542"/>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00"/>
              </a:lnSpc>
            </a:pPr>
            <a:r>
              <a:rPr lang="en-GB" sz="1600" b="0" dirty="0">
                <a:solidFill>
                  <a:schemeClr val="accent1"/>
                </a:solidFill>
                <a:latin typeface="Lato Black" panose="020F0A02020204030203" pitchFamily="34" charset="0"/>
              </a:rPr>
              <a:t>My friends</a:t>
            </a:r>
          </a:p>
        </p:txBody>
      </p:sp>
      <p:sp>
        <p:nvSpPr>
          <p:cNvPr id="30" name="Text Placeholder 7">
            <a:extLst>
              <a:ext uri="{FF2B5EF4-FFF2-40B4-BE49-F238E27FC236}">
                <a16:creationId xmlns:a16="http://schemas.microsoft.com/office/drawing/2014/main" id="{12CCBCFB-4AF6-49A8-A786-FAEFEF2F9AC4}"/>
              </a:ext>
            </a:extLst>
          </p:cNvPr>
          <p:cNvSpPr txBox="1">
            <a:spLocks/>
          </p:cNvSpPr>
          <p:nvPr/>
        </p:nvSpPr>
        <p:spPr>
          <a:xfrm>
            <a:off x="862984" y="3823377"/>
            <a:ext cx="5894431" cy="548132"/>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1400" b="0" dirty="0">
                <a:solidFill>
                  <a:schemeClr val="bg1"/>
                </a:solidFill>
                <a:latin typeface="+mn-lt"/>
              </a:rPr>
              <a:t>Because they always speak frankly with me and I fully trust them, and because we have very different knowledges and thinking, they will be my pillars in life and in my purpose. A lot of them also have also different backgrounds (Business, Economics, Programming, Sociology, Psychology, …) and live all around the world, </a:t>
            </a:r>
            <a:r>
              <a:rPr lang="en-US" sz="1400" b="0" dirty="0">
                <a:solidFill>
                  <a:schemeClr val="bg1"/>
                </a:solidFill>
                <a:latin typeface="+mn-lt"/>
              </a:rPr>
              <a:t>they have already welcomed me in Tokyo, Paris, London, Barcelona, … I strongly believe they will want to help me in my purpose and, for some of them, to join my “crew” on the “ship” I want to build.</a:t>
            </a:r>
            <a:endParaRPr lang="en-GB" sz="1400" b="0" dirty="0">
              <a:solidFill>
                <a:schemeClr val="bg1"/>
              </a:solidFill>
              <a:latin typeface="+mn-lt"/>
            </a:endParaRPr>
          </a:p>
        </p:txBody>
      </p:sp>
      <p:sp>
        <p:nvSpPr>
          <p:cNvPr id="31" name="Text Placeholder 7">
            <a:extLst>
              <a:ext uri="{FF2B5EF4-FFF2-40B4-BE49-F238E27FC236}">
                <a16:creationId xmlns:a16="http://schemas.microsoft.com/office/drawing/2014/main" id="{DC02E21E-1A89-4656-A37F-4B854AA2B6F9}"/>
              </a:ext>
            </a:extLst>
          </p:cNvPr>
          <p:cNvSpPr txBox="1">
            <a:spLocks/>
          </p:cNvSpPr>
          <p:nvPr/>
        </p:nvSpPr>
        <p:spPr>
          <a:xfrm>
            <a:off x="866449" y="5369687"/>
            <a:ext cx="5008343" cy="421542"/>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00"/>
              </a:lnSpc>
            </a:pPr>
            <a:r>
              <a:rPr lang="en-GB" sz="1600" b="0" dirty="0">
                <a:solidFill>
                  <a:schemeClr val="accent1"/>
                </a:solidFill>
                <a:latin typeface="Lato Black" panose="020F0A02020204030203" pitchFamily="34" charset="0"/>
              </a:rPr>
              <a:t>My family</a:t>
            </a:r>
          </a:p>
        </p:txBody>
      </p:sp>
      <p:sp>
        <p:nvSpPr>
          <p:cNvPr id="32" name="Text Placeholder 7">
            <a:extLst>
              <a:ext uri="{FF2B5EF4-FFF2-40B4-BE49-F238E27FC236}">
                <a16:creationId xmlns:a16="http://schemas.microsoft.com/office/drawing/2014/main" id="{26285F0D-E5B4-47E4-8904-25717E71066C}"/>
              </a:ext>
            </a:extLst>
          </p:cNvPr>
          <p:cNvSpPr txBox="1">
            <a:spLocks/>
          </p:cNvSpPr>
          <p:nvPr/>
        </p:nvSpPr>
        <p:spPr>
          <a:xfrm>
            <a:off x="851397" y="5724503"/>
            <a:ext cx="8918095" cy="457288"/>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1400" b="0" dirty="0">
                <a:solidFill>
                  <a:schemeClr val="bg1"/>
                </a:solidFill>
                <a:latin typeface="+mn-lt"/>
              </a:rPr>
              <a:t>My father is CEO in Aeronautics, my mother is the most dedicated and kind person I know, my brother is a professional rugby man with heart on his sleeve and my little sister a very smart future lawyer.  But if I want them as partners, it’s not for who they are, but for what they taught me: fighting spirit, fraternity and courage. My family spirit and values will help me achieve my purpose. </a:t>
            </a:r>
          </a:p>
        </p:txBody>
      </p:sp>
      <p:sp>
        <p:nvSpPr>
          <p:cNvPr id="2" name="Rectangle 1">
            <a:extLst>
              <a:ext uri="{FF2B5EF4-FFF2-40B4-BE49-F238E27FC236}">
                <a16:creationId xmlns:a16="http://schemas.microsoft.com/office/drawing/2014/main" id="{CBDB014B-77CC-45E1-ACC9-B86F33C60E89}"/>
              </a:ext>
            </a:extLst>
          </p:cNvPr>
          <p:cNvSpPr/>
          <p:nvPr/>
        </p:nvSpPr>
        <p:spPr>
          <a:xfrm>
            <a:off x="862983" y="1012123"/>
            <a:ext cx="4942349" cy="646331"/>
          </a:xfrm>
          <a:prstGeom prst="rect">
            <a:avLst/>
          </a:prstGeom>
        </p:spPr>
        <p:txBody>
          <a:bodyPr wrap="square">
            <a:spAutoFit/>
          </a:bodyPr>
          <a:lstStyle/>
          <a:p>
            <a:r>
              <a:rPr lang="en-GB" sz="1200" dirty="0">
                <a:solidFill>
                  <a:schemeClr val="bg1"/>
                </a:solidFill>
              </a:rPr>
              <a:t>I see all my partners as potential associates of my future firm because I trust them and I know their abilities and where they can give the best of themselves. </a:t>
            </a:r>
          </a:p>
        </p:txBody>
      </p:sp>
      <p:sp>
        <p:nvSpPr>
          <p:cNvPr id="18" name="Text Placeholder 7"/>
          <p:cNvSpPr txBox="1">
            <a:spLocks/>
          </p:cNvSpPr>
          <p:nvPr/>
        </p:nvSpPr>
        <p:spPr>
          <a:xfrm>
            <a:off x="106254" y="225895"/>
            <a:ext cx="6120809" cy="678014"/>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5000"/>
              </a:lnSpc>
            </a:pPr>
            <a:r>
              <a:rPr lang="en-GB" sz="6000" dirty="0">
                <a:solidFill>
                  <a:schemeClr val="bg1"/>
                </a:solidFill>
                <a:latin typeface="Lato Black" panose="020F0A02020204030203" pitchFamily="34" charset="0"/>
              </a:rPr>
              <a:t>PARTNERS (2/2)</a:t>
            </a:r>
          </a:p>
          <a:p>
            <a:pPr algn="l">
              <a:lnSpc>
                <a:spcPts val="5000"/>
              </a:lnSpc>
            </a:pPr>
            <a:endParaRPr lang="en-GB" sz="7200" dirty="0">
              <a:solidFill>
                <a:schemeClr val="bg1"/>
              </a:solidFill>
              <a:latin typeface="Lato Black" panose="020F0A02020204030203" pitchFamily="34" charset="0"/>
            </a:endParaRPr>
          </a:p>
        </p:txBody>
      </p:sp>
    </p:spTree>
    <p:extLst>
      <p:ext uri="{BB962C8B-B14F-4D97-AF65-F5344CB8AC3E}">
        <p14:creationId xmlns:p14="http://schemas.microsoft.com/office/powerpoint/2010/main" val="125948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9" grpId="0"/>
      <p:bldP spid="30" grpId="0"/>
      <p:bldP spid="31" grpId="0"/>
      <p:bldP spid="32"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51304" y="1895453"/>
            <a:ext cx="2876108" cy="886781"/>
          </a:xfrm>
          <a:prstGeom prst="rect">
            <a:avLst/>
          </a:prstGeom>
        </p:spPr>
        <p:txBody>
          <a:bodyPr wrap="none">
            <a:spAutoFit/>
          </a:bodyPr>
          <a:lstStyle/>
          <a:p>
            <a:pPr>
              <a:lnSpc>
                <a:spcPts val="4000"/>
              </a:lnSpc>
            </a:pPr>
            <a:r>
              <a:rPr lang="id-ID" sz="15000" dirty="0">
                <a:solidFill>
                  <a:srgbClr val="2EB0BD"/>
                </a:solidFill>
                <a:latin typeface="Lato Black" panose="020F0A02020204030203" pitchFamily="34" charset="0"/>
              </a:rPr>
              <a:t>01.</a:t>
            </a:r>
          </a:p>
        </p:txBody>
      </p:sp>
      <p:sp>
        <p:nvSpPr>
          <p:cNvPr id="2" name="Text Placeholder 7"/>
          <p:cNvSpPr txBox="1">
            <a:spLocks/>
          </p:cNvSpPr>
          <p:nvPr/>
        </p:nvSpPr>
        <p:spPr>
          <a:xfrm>
            <a:off x="1436915" y="1413166"/>
            <a:ext cx="9367934"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4000"/>
              </a:lnSpc>
            </a:pPr>
            <a:r>
              <a:rPr lang="en-US" sz="2800" b="0" dirty="0">
                <a:solidFill>
                  <a:schemeClr val="bg1"/>
                </a:solidFill>
                <a:latin typeface="Lato Black" panose="020F0A02020204030203" pitchFamily="34" charset="0"/>
              </a:rPr>
              <a:t>I chose a space themed PowerPoint because it represents the paradox of my nature : When you see a star, you can think that’s a beautiful symbol of hope and dream that you have to follow, but you can also think it’s an  astronomical object consisting of a luminous spheroid of plasma held together by its own gravity. </a:t>
            </a:r>
          </a:p>
          <a:p>
            <a:pPr algn="l">
              <a:lnSpc>
                <a:spcPts val="4000"/>
              </a:lnSpc>
            </a:pPr>
            <a:r>
              <a:rPr lang="en-US" sz="2800" b="0" dirty="0">
                <a:solidFill>
                  <a:schemeClr val="bg1"/>
                </a:solidFill>
                <a:latin typeface="Lato Black" panose="020F0A02020204030203" pitchFamily="34" charset="0"/>
              </a:rPr>
              <a:t>My friends call me a “Realistic Dreamer” because I usually think in a first time as a realistic person and then try to find new creative meanings to things. </a:t>
            </a:r>
          </a:p>
          <a:p>
            <a:pPr algn="l">
              <a:lnSpc>
                <a:spcPts val="4000"/>
              </a:lnSpc>
            </a:pPr>
            <a:endParaRPr lang="en-US" sz="2800" b="0" dirty="0">
              <a:solidFill>
                <a:schemeClr val="bg1"/>
              </a:solidFill>
              <a:latin typeface="Lato Black" panose="020F0A02020204030203" pitchFamily="34" charset="0"/>
            </a:endParaRPr>
          </a:p>
          <a:p>
            <a:pPr algn="l">
              <a:lnSpc>
                <a:spcPts val="4000"/>
              </a:lnSpc>
            </a:pPr>
            <a:endParaRPr lang="en-GB" sz="2800" b="0" dirty="0">
              <a:solidFill>
                <a:schemeClr val="bg1"/>
              </a:solidFill>
              <a:latin typeface="Lato Black" panose="020F0A02020204030203" pitchFamily="34" charset="0"/>
            </a:endParaRPr>
          </a:p>
        </p:txBody>
      </p:sp>
      <p:sp>
        <p:nvSpPr>
          <p:cNvPr id="8" name="Rectangle 7"/>
          <p:cNvSpPr/>
          <p:nvPr/>
        </p:nvSpPr>
        <p:spPr>
          <a:xfrm>
            <a:off x="9338406" y="5860368"/>
            <a:ext cx="701023" cy="105153"/>
          </a:xfrm>
          <a:prstGeom prst="rect">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7">
            <a:extLst>
              <a:ext uri="{FF2B5EF4-FFF2-40B4-BE49-F238E27FC236}">
                <a16:creationId xmlns:a16="http://schemas.microsoft.com/office/drawing/2014/main" id="{85E117AD-720A-4652-B70C-C6AC19696B52}"/>
              </a:ext>
            </a:extLst>
          </p:cNvPr>
          <p:cNvSpPr txBox="1">
            <a:spLocks/>
          </p:cNvSpPr>
          <p:nvPr/>
        </p:nvSpPr>
        <p:spPr>
          <a:xfrm>
            <a:off x="4602480" y="169619"/>
            <a:ext cx="7441093"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6000" dirty="0">
                <a:solidFill>
                  <a:schemeClr val="bg1"/>
                </a:solidFill>
                <a:latin typeface="Lato Black" panose="020F0A02020204030203" pitchFamily="34" charset="0"/>
              </a:rPr>
              <a:t>PHILOSOPHY (1/2)</a:t>
            </a:r>
            <a:endParaRPr lang="id-ID" sz="6000" dirty="0">
              <a:solidFill>
                <a:schemeClr val="bg1"/>
              </a:solidFill>
              <a:latin typeface="Lato Black" panose="020F0A02020204030203" pitchFamily="34" charset="0"/>
            </a:endParaRPr>
          </a:p>
        </p:txBody>
      </p:sp>
    </p:spTree>
    <p:extLst>
      <p:ext uri="{BB962C8B-B14F-4D97-AF65-F5344CB8AC3E}">
        <p14:creationId xmlns:p14="http://schemas.microsoft.com/office/powerpoint/2010/main" val="223107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ppt_x"/>
                                          </p:val>
                                        </p:tav>
                                        <p:tav tm="100000">
                                          <p:val>
                                            <p:strVal val="#ppt_x"/>
                                          </p:val>
                                        </p:tav>
                                      </p:tavLst>
                                    </p:anim>
                                    <p:anim calcmode="lin" valueType="num">
                                      <p:cBhvr additive="base">
                                        <p:cTn id="16" dur="25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64179" y="994348"/>
            <a:ext cx="1281120" cy="668709"/>
          </a:xfrm>
          <a:prstGeom prst="rect">
            <a:avLst/>
          </a:prstGeom>
        </p:spPr>
        <p:txBody>
          <a:bodyPr wrap="none">
            <a:spAutoFit/>
          </a:bodyPr>
          <a:lstStyle/>
          <a:p>
            <a:pPr>
              <a:lnSpc>
                <a:spcPts val="4000"/>
              </a:lnSpc>
            </a:pPr>
            <a:r>
              <a:rPr lang="id-ID" sz="6600" dirty="0">
                <a:solidFill>
                  <a:srgbClr val="2EB0BD"/>
                </a:solidFill>
                <a:latin typeface="Lato Black" panose="020F0A02020204030203" pitchFamily="34" charset="0"/>
              </a:rPr>
              <a:t>02.</a:t>
            </a:r>
          </a:p>
        </p:txBody>
      </p:sp>
      <p:sp>
        <p:nvSpPr>
          <p:cNvPr id="2" name="Text Placeholder 7"/>
          <p:cNvSpPr txBox="1">
            <a:spLocks/>
          </p:cNvSpPr>
          <p:nvPr/>
        </p:nvSpPr>
        <p:spPr>
          <a:xfrm>
            <a:off x="1188099" y="1025148"/>
            <a:ext cx="4450701"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en-GB" sz="1400" b="0" spc="50" dirty="0">
                <a:solidFill>
                  <a:schemeClr val="bg1"/>
                </a:solidFill>
                <a:latin typeface="Lato Black" panose="020F0A02020204030203" pitchFamily="34" charset="0"/>
              </a:rPr>
              <a:t>During a long time, I thought that I had to live without any purpose, because life is absurd : We are just dust compared to the universe, and will go back to dust. </a:t>
            </a:r>
            <a:endParaRPr lang="en-GB" sz="1400" b="0" dirty="0">
              <a:solidFill>
                <a:schemeClr val="bg1"/>
              </a:solidFill>
              <a:latin typeface="Lato Black" panose="020F0A02020204030203" pitchFamily="34" charset="0"/>
            </a:endParaRPr>
          </a:p>
        </p:txBody>
      </p:sp>
      <p:sp>
        <p:nvSpPr>
          <p:cNvPr id="8" name="Rectangle 7"/>
          <p:cNvSpPr/>
          <p:nvPr/>
        </p:nvSpPr>
        <p:spPr>
          <a:xfrm>
            <a:off x="4524743" y="2255956"/>
            <a:ext cx="701023" cy="105153"/>
          </a:xfrm>
          <a:prstGeom prst="rect">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Rectangle 4"/>
          <p:cNvSpPr/>
          <p:nvPr/>
        </p:nvSpPr>
        <p:spPr>
          <a:xfrm>
            <a:off x="6512131" y="2337921"/>
            <a:ext cx="1281120" cy="668709"/>
          </a:xfrm>
          <a:prstGeom prst="rect">
            <a:avLst/>
          </a:prstGeom>
        </p:spPr>
        <p:txBody>
          <a:bodyPr wrap="none">
            <a:spAutoFit/>
          </a:bodyPr>
          <a:lstStyle/>
          <a:p>
            <a:pPr>
              <a:lnSpc>
                <a:spcPts val="4000"/>
              </a:lnSpc>
            </a:pPr>
            <a:r>
              <a:rPr lang="id-ID" sz="6600" dirty="0">
                <a:solidFill>
                  <a:srgbClr val="2EB0BD"/>
                </a:solidFill>
                <a:latin typeface="Lato Black" panose="020F0A02020204030203" pitchFamily="34" charset="0"/>
              </a:rPr>
              <a:t>03.</a:t>
            </a:r>
          </a:p>
        </p:txBody>
      </p:sp>
      <p:sp>
        <p:nvSpPr>
          <p:cNvPr id="6" name="Text Placeholder 7"/>
          <p:cNvSpPr txBox="1">
            <a:spLocks/>
          </p:cNvSpPr>
          <p:nvPr/>
        </p:nvSpPr>
        <p:spPr>
          <a:xfrm>
            <a:off x="7386305" y="2361109"/>
            <a:ext cx="4450701"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en-GB" sz="1400" b="0" spc="50" dirty="0">
                <a:solidFill>
                  <a:schemeClr val="bg1"/>
                </a:solidFill>
                <a:latin typeface="Lato Black" panose="020F0A02020204030203" pitchFamily="34" charset="0"/>
              </a:rPr>
              <a:t>Then, I met my girlfriend who went through really hard times during her life but succeed by herself anyway and kept the will to live and to discover the world. She has much ambition where I used to have no ambition at all, so she gives my life a new meaning about helping her to achieve her ambitions.</a:t>
            </a:r>
          </a:p>
          <a:p>
            <a:pPr algn="l">
              <a:lnSpc>
                <a:spcPct val="150000"/>
              </a:lnSpc>
            </a:pPr>
            <a:r>
              <a:rPr lang="en-GB" sz="1400" b="0" spc="50" dirty="0">
                <a:solidFill>
                  <a:schemeClr val="bg1"/>
                </a:solidFill>
                <a:latin typeface="Lato Black" panose="020F0A02020204030203" pitchFamily="34" charset="0"/>
              </a:rPr>
              <a:t> She impressed me so much that I realised : Even though we, as humans, mean nothing compared to the infinity of the universe, the ones we love have a concrete universal meaning. </a:t>
            </a:r>
          </a:p>
          <a:p>
            <a:pPr algn="l">
              <a:lnSpc>
                <a:spcPct val="150000"/>
              </a:lnSpc>
            </a:pPr>
            <a:endParaRPr lang="en-GB" sz="1400" b="0" spc="50" dirty="0">
              <a:solidFill>
                <a:schemeClr val="bg1"/>
              </a:solidFill>
              <a:latin typeface="Lato Black" panose="020F0A02020204030203" pitchFamily="34" charset="0"/>
            </a:endParaRPr>
          </a:p>
        </p:txBody>
      </p:sp>
      <p:sp>
        <p:nvSpPr>
          <p:cNvPr id="7" name="Text Placeholder 7">
            <a:extLst>
              <a:ext uri="{FF2B5EF4-FFF2-40B4-BE49-F238E27FC236}">
                <a16:creationId xmlns:a16="http://schemas.microsoft.com/office/drawing/2014/main" id="{26A9F97E-1582-4A69-BAC7-38F8606166E2}"/>
              </a:ext>
            </a:extLst>
          </p:cNvPr>
          <p:cNvSpPr txBox="1">
            <a:spLocks/>
          </p:cNvSpPr>
          <p:nvPr/>
        </p:nvSpPr>
        <p:spPr>
          <a:xfrm>
            <a:off x="4395913" y="0"/>
            <a:ext cx="7441093"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6000" dirty="0">
                <a:solidFill>
                  <a:schemeClr val="bg1"/>
                </a:solidFill>
                <a:latin typeface="Lato Black" panose="020F0A02020204030203" pitchFamily="34" charset="0"/>
              </a:rPr>
              <a:t>PHILOSOPHY (2/2)</a:t>
            </a:r>
            <a:endParaRPr lang="id-ID" sz="6000" dirty="0">
              <a:solidFill>
                <a:schemeClr val="bg1"/>
              </a:solidFill>
              <a:latin typeface="Lato Black" panose="020F0A02020204030203" pitchFamily="34" charset="0"/>
            </a:endParaRPr>
          </a:p>
        </p:txBody>
      </p:sp>
      <p:sp>
        <p:nvSpPr>
          <p:cNvPr id="11" name="Rectangle 10">
            <a:extLst>
              <a:ext uri="{FF2B5EF4-FFF2-40B4-BE49-F238E27FC236}">
                <a16:creationId xmlns:a16="http://schemas.microsoft.com/office/drawing/2014/main" id="{EC912A4F-4FB5-449D-A3F8-9C38B973F2BF}"/>
              </a:ext>
            </a:extLst>
          </p:cNvPr>
          <p:cNvSpPr/>
          <p:nvPr/>
        </p:nvSpPr>
        <p:spPr>
          <a:xfrm>
            <a:off x="196708" y="3006630"/>
            <a:ext cx="1616062" cy="668709"/>
          </a:xfrm>
          <a:prstGeom prst="rect">
            <a:avLst/>
          </a:prstGeom>
        </p:spPr>
        <p:txBody>
          <a:bodyPr wrap="square">
            <a:spAutoFit/>
          </a:bodyPr>
          <a:lstStyle/>
          <a:p>
            <a:pPr>
              <a:lnSpc>
                <a:spcPts val="4000"/>
              </a:lnSpc>
            </a:pPr>
            <a:r>
              <a:rPr lang="id-ID" sz="6600" dirty="0">
                <a:solidFill>
                  <a:srgbClr val="2EB0BD"/>
                </a:solidFill>
                <a:latin typeface="Lato Black" panose="020F0A02020204030203" pitchFamily="34" charset="0"/>
              </a:rPr>
              <a:t>0</a:t>
            </a:r>
            <a:r>
              <a:rPr lang="fr-FR" sz="6600" dirty="0">
                <a:solidFill>
                  <a:srgbClr val="2EB0BD"/>
                </a:solidFill>
                <a:latin typeface="Lato Black" panose="020F0A02020204030203" pitchFamily="34" charset="0"/>
              </a:rPr>
              <a:t>4</a:t>
            </a:r>
            <a:r>
              <a:rPr lang="id-ID" sz="6600" dirty="0">
                <a:solidFill>
                  <a:srgbClr val="2EB0BD"/>
                </a:solidFill>
                <a:latin typeface="Lato Black" panose="020F0A02020204030203" pitchFamily="34" charset="0"/>
              </a:rPr>
              <a:t>.</a:t>
            </a:r>
          </a:p>
        </p:txBody>
      </p:sp>
      <p:sp>
        <p:nvSpPr>
          <p:cNvPr id="12" name="Text Placeholder 7">
            <a:extLst>
              <a:ext uri="{FF2B5EF4-FFF2-40B4-BE49-F238E27FC236}">
                <a16:creationId xmlns:a16="http://schemas.microsoft.com/office/drawing/2014/main" id="{4CCE3E57-D90D-4273-B332-6582101691FB}"/>
              </a:ext>
            </a:extLst>
          </p:cNvPr>
          <p:cNvSpPr txBox="1">
            <a:spLocks/>
          </p:cNvSpPr>
          <p:nvPr/>
        </p:nvSpPr>
        <p:spPr>
          <a:xfrm>
            <a:off x="1306970" y="2726590"/>
            <a:ext cx="4450701"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en-GB" sz="1400" b="0" spc="50" dirty="0">
                <a:solidFill>
                  <a:schemeClr val="bg1"/>
                </a:solidFill>
                <a:latin typeface="Lato Black" panose="020F0A02020204030203" pitchFamily="34" charset="0"/>
              </a:rPr>
              <a:t>If today people define me as a realistic dreamer, it’s because I’m very realist and down to earth, even though I always believe in myself, always get what I really want and encourage people to believe in themselves, but I keep a “dreamer” mind by being very creative and by always finding new ways to relativize when bad things happen.</a:t>
            </a:r>
          </a:p>
          <a:p>
            <a:pPr algn="l">
              <a:lnSpc>
                <a:spcPct val="150000"/>
              </a:lnSpc>
            </a:pPr>
            <a:endParaRPr lang="en-GB" sz="1400" b="0" spc="50" dirty="0">
              <a:solidFill>
                <a:schemeClr val="bg1"/>
              </a:solidFill>
              <a:latin typeface="Lato Black" panose="020F0A02020204030203" pitchFamily="34" charset="0"/>
            </a:endParaRPr>
          </a:p>
        </p:txBody>
      </p:sp>
      <p:sp>
        <p:nvSpPr>
          <p:cNvPr id="3" name="Rectangle 2">
            <a:extLst>
              <a:ext uri="{FF2B5EF4-FFF2-40B4-BE49-F238E27FC236}">
                <a16:creationId xmlns:a16="http://schemas.microsoft.com/office/drawing/2014/main" id="{BF965594-5D9C-47D3-A61E-155C7F6C8D58}"/>
              </a:ext>
            </a:extLst>
          </p:cNvPr>
          <p:cNvSpPr/>
          <p:nvPr/>
        </p:nvSpPr>
        <p:spPr>
          <a:xfrm>
            <a:off x="804360" y="5459851"/>
            <a:ext cx="6096000" cy="1021690"/>
          </a:xfrm>
          <a:prstGeom prst="rect">
            <a:avLst/>
          </a:prstGeom>
          <a:gradFill>
            <a:gsLst>
              <a:gs pos="0">
                <a:srgbClr val="2EB0BD">
                  <a:alpha val="46000"/>
                </a:srgbClr>
              </a:gs>
              <a:gs pos="100000">
                <a:srgbClr val="0D4289">
                  <a:alpha val="90000"/>
                </a:srgbClr>
              </a:gs>
            </a:gsLst>
            <a:path path="circle">
              <a:fillToRect r="100000" b="100000"/>
            </a:path>
          </a:gradFill>
        </p:spPr>
        <p:txBody>
          <a:bodyPr>
            <a:spAutoFit/>
          </a:bodyPr>
          <a:lstStyle/>
          <a:p>
            <a:pPr>
              <a:lnSpc>
                <a:spcPct val="150000"/>
              </a:lnSpc>
            </a:pPr>
            <a:r>
              <a:rPr lang="en-GB" sz="1400" spc="50" dirty="0">
                <a:solidFill>
                  <a:schemeClr val="bg1"/>
                </a:solidFill>
                <a:latin typeface="Lato Black" panose="020F0A02020204030203" pitchFamily="34" charset="0"/>
              </a:rPr>
              <a:t>My purpose is strongly linked to my philosophy cause it’s the meaning I want to give to my firm : </a:t>
            </a:r>
          </a:p>
          <a:p>
            <a:pPr>
              <a:lnSpc>
                <a:spcPct val="150000"/>
              </a:lnSpc>
            </a:pPr>
            <a:r>
              <a:rPr lang="en-GB" sz="1400" spc="50" dirty="0">
                <a:solidFill>
                  <a:schemeClr val="bg1"/>
                </a:solidFill>
                <a:latin typeface="Lato Black" panose="020F0A02020204030203" pitchFamily="34" charset="0"/>
              </a:rPr>
              <a:t>Utility through universal principles (Love, Confidence, Friendship, …).</a:t>
            </a:r>
          </a:p>
        </p:txBody>
      </p:sp>
    </p:spTree>
    <p:extLst>
      <p:ext uri="{BB962C8B-B14F-4D97-AF65-F5344CB8AC3E}">
        <p14:creationId xmlns:p14="http://schemas.microsoft.com/office/powerpoint/2010/main" val="59738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50" fill="hold"/>
                                        <p:tgtEl>
                                          <p:spTgt spid="8"/>
                                        </p:tgtEl>
                                        <p:attrNameLst>
                                          <p:attrName>ppt_x</p:attrName>
                                        </p:attrNameLst>
                                      </p:cBhvr>
                                      <p:tavLst>
                                        <p:tav tm="0">
                                          <p:val>
                                            <p:strVal val="#ppt_x"/>
                                          </p:val>
                                        </p:tav>
                                        <p:tav tm="100000">
                                          <p:val>
                                            <p:strVal val="#ppt_x"/>
                                          </p:val>
                                        </p:tav>
                                      </p:tavLst>
                                    </p:anim>
                                    <p:anim calcmode="lin" valueType="num">
                                      <p:cBhvr additive="base">
                                        <p:cTn id="24" dur="2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225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5" grpId="0"/>
      <p:bldP spid="6" grpId="0"/>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a:extLst>
              <a:ext uri="{FF2B5EF4-FFF2-40B4-BE49-F238E27FC236}">
                <a16:creationId xmlns:a16="http://schemas.microsoft.com/office/drawing/2014/main" id="{BEF503BA-53FB-4E8D-B89F-79B6F7F744E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733" r="28733"/>
          <a:stretch>
            <a:fillRect/>
          </a:stretch>
        </p:blipFill>
        <p:spPr/>
      </p:pic>
      <p:sp>
        <p:nvSpPr>
          <p:cNvPr id="4" name="Rectangle 3"/>
          <p:cNvSpPr/>
          <p:nvPr/>
        </p:nvSpPr>
        <p:spPr>
          <a:xfrm>
            <a:off x="1175610" y="539808"/>
            <a:ext cx="908473" cy="131119"/>
          </a:xfrm>
          <a:prstGeom prst="rect">
            <a:avLst/>
          </a:prstGeom>
          <a:gradFill>
            <a:gsLst>
              <a:gs pos="0">
                <a:srgbClr val="2EB0BD">
                  <a:alpha val="75000"/>
                </a:srgbClr>
              </a:gs>
              <a:gs pos="100000">
                <a:srgbClr val="0D4289">
                  <a:alpha val="90000"/>
                </a:srgb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Text Placeholder 7"/>
          <p:cNvSpPr txBox="1">
            <a:spLocks/>
          </p:cNvSpPr>
          <p:nvPr/>
        </p:nvSpPr>
        <p:spPr>
          <a:xfrm>
            <a:off x="46841" y="578706"/>
            <a:ext cx="7037070" cy="528575"/>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6000" dirty="0">
                <a:solidFill>
                  <a:schemeClr val="tx1"/>
                </a:solidFill>
                <a:latin typeface="Lato Black" panose="020F0A02020204030203" pitchFamily="34" charset="0"/>
              </a:rPr>
              <a:t>PERSISTENCE (1/2)</a:t>
            </a:r>
            <a:endParaRPr lang="en-GB" sz="6000" dirty="0">
              <a:solidFill>
                <a:schemeClr val="tx1"/>
              </a:solidFill>
              <a:latin typeface="Lato Black" panose="020F0A02020204030203" pitchFamily="34" charset="0"/>
            </a:endParaRPr>
          </a:p>
        </p:txBody>
      </p:sp>
      <p:sp>
        <p:nvSpPr>
          <p:cNvPr id="6" name="TextBox 5"/>
          <p:cNvSpPr txBox="1"/>
          <p:nvPr/>
        </p:nvSpPr>
        <p:spPr>
          <a:xfrm>
            <a:off x="106725" y="2352578"/>
            <a:ext cx="6917302" cy="3926716"/>
          </a:xfrm>
          <a:prstGeom prst="rect">
            <a:avLst/>
          </a:prstGeom>
          <a:noFill/>
          <a:ln>
            <a:noFill/>
          </a:ln>
        </p:spPr>
        <p:txBody>
          <a:bodyPr wrap="square" rtlCol="0">
            <a:spAutoFit/>
          </a:bodyPr>
          <a:lstStyle/>
          <a:p>
            <a:pPr>
              <a:lnSpc>
                <a:spcPts val="2300"/>
              </a:lnSpc>
            </a:pPr>
            <a:r>
              <a:rPr lang="en-GB" sz="2000" b="1" dirty="0"/>
              <a:t>Things I would tell myself :</a:t>
            </a:r>
          </a:p>
          <a:p>
            <a:pPr>
              <a:lnSpc>
                <a:spcPts val="2300"/>
              </a:lnSpc>
            </a:pPr>
            <a:r>
              <a:rPr lang="en-GB" sz="2000" dirty="0"/>
              <a:t>.My father, CEO, </a:t>
            </a:r>
            <a:r>
              <a:rPr lang="en-US" sz="2000" dirty="0"/>
              <a:t>was always travelling for his work, and didn’t have much time to teach me much about business, but he learned me important things: </a:t>
            </a:r>
            <a:r>
              <a:rPr lang="en-US" sz="2000" b="1" dirty="0"/>
              <a:t>You must never</a:t>
            </a:r>
            <a:r>
              <a:rPr lang="en-GB" sz="2000" b="1" dirty="0"/>
              <a:t> </a:t>
            </a:r>
            <a:r>
              <a:rPr lang="en-US" sz="2000" b="1" dirty="0"/>
              <a:t>feel down, you have to keep going and to relativize about bad things and live the present moment.</a:t>
            </a:r>
            <a:br>
              <a:rPr lang="en-US" sz="2000" b="1" dirty="0"/>
            </a:br>
            <a:r>
              <a:rPr lang="en-US" sz="2000" b="1" dirty="0"/>
              <a:t>.</a:t>
            </a:r>
            <a:r>
              <a:rPr lang="en-US" sz="2000" dirty="0"/>
              <a:t>Keep looking for new challenges and always </a:t>
            </a:r>
            <a:r>
              <a:rPr lang="en-US" sz="2000" b="1" dirty="0"/>
              <a:t>see opportunities trough failures. </a:t>
            </a:r>
          </a:p>
          <a:p>
            <a:pPr>
              <a:lnSpc>
                <a:spcPts val="2300"/>
              </a:lnSpc>
            </a:pPr>
            <a:r>
              <a:rPr lang="en-US" sz="2000" b="1" dirty="0"/>
              <a:t>.</a:t>
            </a:r>
            <a:r>
              <a:rPr lang="en-US" sz="2000" dirty="0"/>
              <a:t>Don’t try to be the best, but always be sure to </a:t>
            </a:r>
            <a:r>
              <a:rPr lang="en-US" sz="2000" b="1" dirty="0"/>
              <a:t>give you best </a:t>
            </a:r>
            <a:r>
              <a:rPr lang="en-US" sz="2000" dirty="0"/>
              <a:t>and </a:t>
            </a:r>
            <a:r>
              <a:rPr lang="en-US" sz="2000" b="1" dirty="0"/>
              <a:t>never fear the look of the others</a:t>
            </a:r>
            <a:r>
              <a:rPr lang="en-US" sz="2000" dirty="0"/>
              <a:t>, be confident and not afraid to “jump” to </a:t>
            </a:r>
            <a:r>
              <a:rPr lang="en-US" sz="2000" b="1" dirty="0"/>
              <a:t>never regret anything.</a:t>
            </a:r>
          </a:p>
          <a:p>
            <a:pPr>
              <a:lnSpc>
                <a:spcPts val="2300"/>
              </a:lnSpc>
            </a:pPr>
            <a:r>
              <a:rPr lang="en-US" sz="2000" b="1" dirty="0"/>
              <a:t>.Always believe in yourself </a:t>
            </a:r>
            <a:r>
              <a:rPr lang="en-US" sz="2000" dirty="0"/>
              <a:t>and</a:t>
            </a:r>
            <a:r>
              <a:rPr lang="en-US" sz="2000" b="1" dirty="0"/>
              <a:t> stay humble, </a:t>
            </a:r>
            <a:r>
              <a:rPr lang="en-US" sz="2000" dirty="0"/>
              <a:t>believe in the others too.</a:t>
            </a:r>
            <a:endParaRPr lang="en-GB" sz="2000" dirty="0"/>
          </a:p>
        </p:txBody>
      </p:sp>
      <p:sp>
        <p:nvSpPr>
          <p:cNvPr id="7" name="Text Placeholder 7"/>
          <p:cNvSpPr txBox="1">
            <a:spLocks/>
          </p:cNvSpPr>
          <p:nvPr/>
        </p:nvSpPr>
        <p:spPr>
          <a:xfrm>
            <a:off x="106725" y="1608870"/>
            <a:ext cx="7324972" cy="682238"/>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4000" dirty="0">
                <a:solidFill>
                  <a:srgbClr val="2EB0BD"/>
                </a:solidFill>
                <a:latin typeface="Lato Black" panose="020F0A02020204030203" pitchFamily="34" charset="0"/>
              </a:rPr>
              <a:t>What if I feel like quitting? </a:t>
            </a:r>
          </a:p>
        </p:txBody>
      </p:sp>
      <p:sp>
        <p:nvSpPr>
          <p:cNvPr id="46" name="Cross 45"/>
          <p:cNvSpPr/>
          <p:nvPr/>
        </p:nvSpPr>
        <p:spPr>
          <a:xfrm>
            <a:off x="10913493" y="5074837"/>
            <a:ext cx="356344" cy="356344"/>
          </a:xfrm>
          <a:prstGeom prst="plus">
            <a:avLst>
              <a:gd name="adj" fmla="val 34511"/>
            </a:avLst>
          </a:prstGeom>
          <a:gradFill>
            <a:gsLst>
              <a:gs pos="0">
                <a:srgbClr val="2EB0BD">
                  <a:alpha val="75000"/>
                </a:srgbClr>
              </a:gs>
              <a:gs pos="100000">
                <a:srgbClr val="0D4289">
                  <a:alpha val="90000"/>
                </a:srgb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7481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DEBC5A2-2207-4682-A0E6-602196E4465B}"/>
              </a:ext>
            </a:extLst>
          </p:cNvPr>
          <p:cNvPicPr>
            <a:picLocks noChangeAspect="1"/>
          </p:cNvPicPr>
          <p:nvPr/>
        </p:nvPicPr>
        <p:blipFill rotWithShape="1">
          <a:blip r:embed="rId2">
            <a:extLst>
              <a:ext uri="{28A0092B-C50C-407E-A947-70E740481C1C}">
                <a14:useLocalDpi xmlns:a14="http://schemas.microsoft.com/office/drawing/2010/main" val="0"/>
              </a:ext>
            </a:extLst>
          </a:blip>
          <a:srcRect b="9855"/>
          <a:stretch/>
        </p:blipFill>
        <p:spPr>
          <a:xfrm>
            <a:off x="0" y="-11067"/>
            <a:ext cx="12192000" cy="6869067"/>
          </a:xfrm>
          <a:prstGeom prst="rect">
            <a:avLst/>
          </a:prstGeom>
        </p:spPr>
      </p:pic>
      <p:sp>
        <p:nvSpPr>
          <p:cNvPr id="9" name="Freeform 5"/>
          <p:cNvSpPr>
            <a:spLocks noEditPoints="1"/>
          </p:cNvSpPr>
          <p:nvPr/>
        </p:nvSpPr>
        <p:spPr bwMode="auto">
          <a:xfrm rot="21271320">
            <a:off x="1679978" y="1428388"/>
            <a:ext cx="3671121" cy="1032019"/>
          </a:xfrm>
          <a:custGeom>
            <a:avLst/>
            <a:gdLst>
              <a:gd name="T0" fmla="*/ 18 w 2834"/>
              <a:gd name="T1" fmla="*/ 334 h 783"/>
              <a:gd name="T2" fmla="*/ 186 w 2834"/>
              <a:gd name="T3" fmla="*/ 297 h 783"/>
              <a:gd name="T4" fmla="*/ 134 w 2834"/>
              <a:gd name="T5" fmla="*/ 270 h 783"/>
              <a:gd name="T6" fmla="*/ 260 w 2834"/>
              <a:gd name="T7" fmla="*/ 269 h 783"/>
              <a:gd name="T8" fmla="*/ 181 w 2834"/>
              <a:gd name="T9" fmla="*/ 218 h 783"/>
              <a:gd name="T10" fmla="*/ 174 w 2834"/>
              <a:gd name="T11" fmla="*/ 206 h 783"/>
              <a:gd name="T12" fmla="*/ 261 w 2834"/>
              <a:gd name="T13" fmla="*/ 184 h 783"/>
              <a:gd name="T14" fmla="*/ 211 w 2834"/>
              <a:gd name="T15" fmla="*/ 154 h 783"/>
              <a:gd name="T16" fmla="*/ 323 w 2834"/>
              <a:gd name="T17" fmla="*/ 174 h 783"/>
              <a:gd name="T18" fmla="*/ 356 w 2834"/>
              <a:gd name="T19" fmla="*/ 134 h 783"/>
              <a:gd name="T20" fmla="*/ 278 w 2834"/>
              <a:gd name="T21" fmla="*/ 79 h 783"/>
              <a:gd name="T22" fmla="*/ 418 w 2834"/>
              <a:gd name="T23" fmla="*/ 84 h 783"/>
              <a:gd name="T24" fmla="*/ 361 w 2834"/>
              <a:gd name="T25" fmla="*/ 59 h 783"/>
              <a:gd name="T26" fmla="*/ 168 w 2834"/>
              <a:gd name="T27" fmla="*/ 30 h 783"/>
              <a:gd name="T28" fmla="*/ 480 w 2834"/>
              <a:gd name="T29" fmla="*/ 54 h 783"/>
              <a:gd name="T30" fmla="*/ 566 w 2834"/>
              <a:gd name="T31" fmla="*/ 59 h 783"/>
              <a:gd name="T32" fmla="*/ 618 w 2834"/>
              <a:gd name="T33" fmla="*/ 51 h 783"/>
              <a:gd name="T34" fmla="*/ 567 w 2834"/>
              <a:gd name="T35" fmla="*/ 3 h 783"/>
              <a:gd name="T36" fmla="*/ 916 w 2834"/>
              <a:gd name="T37" fmla="*/ 65 h 783"/>
              <a:gd name="T38" fmla="*/ 1407 w 2834"/>
              <a:gd name="T39" fmla="*/ 171 h 783"/>
              <a:gd name="T40" fmla="*/ 1820 w 2834"/>
              <a:gd name="T41" fmla="*/ 215 h 783"/>
              <a:gd name="T42" fmla="*/ 2368 w 2834"/>
              <a:gd name="T43" fmla="*/ 205 h 783"/>
              <a:gd name="T44" fmla="*/ 2354 w 2834"/>
              <a:gd name="T45" fmla="*/ 226 h 783"/>
              <a:gd name="T46" fmla="*/ 2502 w 2834"/>
              <a:gd name="T47" fmla="*/ 202 h 783"/>
              <a:gd name="T48" fmla="*/ 2541 w 2834"/>
              <a:gd name="T49" fmla="*/ 210 h 783"/>
              <a:gd name="T50" fmla="*/ 2673 w 2834"/>
              <a:gd name="T51" fmla="*/ 221 h 783"/>
              <a:gd name="T52" fmla="*/ 2603 w 2834"/>
              <a:gd name="T53" fmla="*/ 226 h 783"/>
              <a:gd name="T54" fmla="*/ 2663 w 2834"/>
              <a:gd name="T55" fmla="*/ 267 h 783"/>
              <a:gd name="T56" fmla="*/ 2732 w 2834"/>
              <a:gd name="T57" fmla="*/ 346 h 783"/>
              <a:gd name="T58" fmla="*/ 2773 w 2834"/>
              <a:gd name="T59" fmla="*/ 444 h 783"/>
              <a:gd name="T60" fmla="*/ 2745 w 2834"/>
              <a:gd name="T61" fmla="*/ 465 h 783"/>
              <a:gd name="T62" fmla="*/ 2705 w 2834"/>
              <a:gd name="T63" fmla="*/ 501 h 783"/>
              <a:gd name="T64" fmla="*/ 2828 w 2834"/>
              <a:gd name="T65" fmla="*/ 491 h 783"/>
              <a:gd name="T66" fmla="*/ 2746 w 2834"/>
              <a:gd name="T67" fmla="*/ 602 h 783"/>
              <a:gd name="T68" fmla="*/ 2565 w 2834"/>
              <a:gd name="T69" fmla="*/ 696 h 783"/>
              <a:gd name="T70" fmla="*/ 2382 w 2834"/>
              <a:gd name="T71" fmla="*/ 711 h 783"/>
              <a:gd name="T72" fmla="*/ 2321 w 2834"/>
              <a:gd name="T73" fmla="*/ 721 h 783"/>
              <a:gd name="T74" fmla="*/ 2191 w 2834"/>
              <a:gd name="T75" fmla="*/ 740 h 783"/>
              <a:gd name="T76" fmla="*/ 1494 w 2834"/>
              <a:gd name="T77" fmla="*/ 764 h 783"/>
              <a:gd name="T78" fmla="*/ 1107 w 2834"/>
              <a:gd name="T79" fmla="*/ 740 h 783"/>
              <a:gd name="T80" fmla="*/ 773 w 2834"/>
              <a:gd name="T81" fmla="*/ 676 h 783"/>
              <a:gd name="T82" fmla="*/ 688 w 2834"/>
              <a:gd name="T83" fmla="*/ 647 h 783"/>
              <a:gd name="T84" fmla="*/ 557 w 2834"/>
              <a:gd name="T85" fmla="*/ 614 h 783"/>
              <a:gd name="T86" fmla="*/ 359 w 2834"/>
              <a:gd name="T87" fmla="*/ 527 h 783"/>
              <a:gd name="T88" fmla="*/ 198 w 2834"/>
              <a:gd name="T89" fmla="*/ 424 h 783"/>
              <a:gd name="T90" fmla="*/ 20 w 2834"/>
              <a:gd name="T91" fmla="*/ 385 h 783"/>
              <a:gd name="T92" fmla="*/ 375 w 2834"/>
              <a:gd name="T93" fmla="*/ 391 h 783"/>
              <a:gd name="T94" fmla="*/ 172 w 2834"/>
              <a:gd name="T95" fmla="*/ 331 h 783"/>
              <a:gd name="T96" fmla="*/ 316 w 2834"/>
              <a:gd name="T97" fmla="*/ 291 h 783"/>
              <a:gd name="T98" fmla="*/ 315 w 2834"/>
              <a:gd name="T99" fmla="*/ 29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4" h="783">
                <a:moveTo>
                  <a:pt x="0" y="376"/>
                </a:moveTo>
                <a:cubicBezTo>
                  <a:pt x="13" y="375"/>
                  <a:pt x="25" y="374"/>
                  <a:pt x="37" y="373"/>
                </a:cubicBezTo>
                <a:cubicBezTo>
                  <a:pt x="41" y="352"/>
                  <a:pt x="4" y="357"/>
                  <a:pt x="18" y="334"/>
                </a:cubicBezTo>
                <a:cubicBezTo>
                  <a:pt x="51" y="328"/>
                  <a:pt x="82" y="306"/>
                  <a:pt x="118" y="323"/>
                </a:cubicBezTo>
                <a:cubicBezTo>
                  <a:pt x="121" y="312"/>
                  <a:pt x="123" y="305"/>
                  <a:pt x="126" y="297"/>
                </a:cubicBezTo>
                <a:cubicBezTo>
                  <a:pt x="145" y="297"/>
                  <a:pt x="165" y="297"/>
                  <a:pt x="186" y="297"/>
                </a:cubicBezTo>
                <a:cubicBezTo>
                  <a:pt x="186" y="296"/>
                  <a:pt x="186" y="294"/>
                  <a:pt x="187" y="293"/>
                </a:cubicBezTo>
                <a:cubicBezTo>
                  <a:pt x="164" y="289"/>
                  <a:pt x="142" y="285"/>
                  <a:pt x="113" y="280"/>
                </a:cubicBezTo>
                <a:cubicBezTo>
                  <a:pt x="124" y="275"/>
                  <a:pt x="128" y="273"/>
                  <a:pt x="134" y="270"/>
                </a:cubicBezTo>
                <a:cubicBezTo>
                  <a:pt x="131" y="267"/>
                  <a:pt x="127" y="265"/>
                  <a:pt x="122" y="262"/>
                </a:cubicBezTo>
                <a:cubicBezTo>
                  <a:pt x="126" y="261"/>
                  <a:pt x="128" y="260"/>
                  <a:pt x="130" y="260"/>
                </a:cubicBezTo>
                <a:cubicBezTo>
                  <a:pt x="173" y="263"/>
                  <a:pt x="216" y="267"/>
                  <a:pt x="260" y="269"/>
                </a:cubicBezTo>
                <a:cubicBezTo>
                  <a:pt x="267" y="270"/>
                  <a:pt x="275" y="267"/>
                  <a:pt x="282" y="263"/>
                </a:cubicBezTo>
                <a:cubicBezTo>
                  <a:pt x="240" y="239"/>
                  <a:pt x="194" y="241"/>
                  <a:pt x="150" y="240"/>
                </a:cubicBezTo>
                <a:cubicBezTo>
                  <a:pt x="149" y="213"/>
                  <a:pt x="156" y="208"/>
                  <a:pt x="181" y="218"/>
                </a:cubicBezTo>
                <a:cubicBezTo>
                  <a:pt x="195" y="223"/>
                  <a:pt x="210" y="224"/>
                  <a:pt x="225" y="227"/>
                </a:cubicBezTo>
                <a:cubicBezTo>
                  <a:pt x="225" y="224"/>
                  <a:pt x="226" y="222"/>
                  <a:pt x="226" y="219"/>
                </a:cubicBezTo>
                <a:cubicBezTo>
                  <a:pt x="209" y="215"/>
                  <a:pt x="192" y="210"/>
                  <a:pt x="174" y="206"/>
                </a:cubicBezTo>
                <a:cubicBezTo>
                  <a:pt x="175" y="204"/>
                  <a:pt x="175" y="201"/>
                  <a:pt x="175" y="199"/>
                </a:cubicBezTo>
                <a:cubicBezTo>
                  <a:pt x="211" y="181"/>
                  <a:pt x="247" y="198"/>
                  <a:pt x="288" y="197"/>
                </a:cubicBezTo>
                <a:cubicBezTo>
                  <a:pt x="276" y="191"/>
                  <a:pt x="268" y="189"/>
                  <a:pt x="261" y="184"/>
                </a:cubicBezTo>
                <a:cubicBezTo>
                  <a:pt x="230" y="165"/>
                  <a:pt x="196" y="159"/>
                  <a:pt x="161" y="158"/>
                </a:cubicBezTo>
                <a:cubicBezTo>
                  <a:pt x="161" y="155"/>
                  <a:pt x="161" y="152"/>
                  <a:pt x="162" y="150"/>
                </a:cubicBezTo>
                <a:cubicBezTo>
                  <a:pt x="178" y="151"/>
                  <a:pt x="195" y="150"/>
                  <a:pt x="211" y="154"/>
                </a:cubicBezTo>
                <a:cubicBezTo>
                  <a:pt x="265" y="165"/>
                  <a:pt x="318" y="178"/>
                  <a:pt x="371" y="190"/>
                </a:cubicBezTo>
                <a:cubicBezTo>
                  <a:pt x="375" y="191"/>
                  <a:pt x="378" y="191"/>
                  <a:pt x="383" y="188"/>
                </a:cubicBezTo>
                <a:cubicBezTo>
                  <a:pt x="364" y="183"/>
                  <a:pt x="345" y="179"/>
                  <a:pt x="323" y="174"/>
                </a:cubicBezTo>
                <a:cubicBezTo>
                  <a:pt x="329" y="165"/>
                  <a:pt x="332" y="158"/>
                  <a:pt x="337" y="151"/>
                </a:cubicBezTo>
                <a:cubicBezTo>
                  <a:pt x="333" y="147"/>
                  <a:pt x="330" y="143"/>
                  <a:pt x="323" y="136"/>
                </a:cubicBezTo>
                <a:cubicBezTo>
                  <a:pt x="336" y="135"/>
                  <a:pt x="345" y="135"/>
                  <a:pt x="356" y="134"/>
                </a:cubicBezTo>
                <a:cubicBezTo>
                  <a:pt x="353" y="130"/>
                  <a:pt x="351" y="127"/>
                  <a:pt x="348" y="121"/>
                </a:cubicBezTo>
                <a:cubicBezTo>
                  <a:pt x="368" y="122"/>
                  <a:pt x="391" y="134"/>
                  <a:pt x="395" y="100"/>
                </a:cubicBezTo>
                <a:cubicBezTo>
                  <a:pt x="357" y="93"/>
                  <a:pt x="318" y="86"/>
                  <a:pt x="278" y="79"/>
                </a:cubicBezTo>
                <a:cubicBezTo>
                  <a:pt x="278" y="77"/>
                  <a:pt x="278" y="76"/>
                  <a:pt x="278" y="74"/>
                </a:cubicBezTo>
                <a:cubicBezTo>
                  <a:pt x="285" y="74"/>
                  <a:pt x="293" y="71"/>
                  <a:pt x="300" y="72"/>
                </a:cubicBezTo>
                <a:cubicBezTo>
                  <a:pt x="340" y="76"/>
                  <a:pt x="378" y="81"/>
                  <a:pt x="418" y="84"/>
                </a:cubicBezTo>
                <a:cubicBezTo>
                  <a:pt x="425" y="85"/>
                  <a:pt x="434" y="82"/>
                  <a:pt x="442" y="80"/>
                </a:cubicBezTo>
                <a:cubicBezTo>
                  <a:pt x="442" y="78"/>
                  <a:pt x="442" y="75"/>
                  <a:pt x="442" y="73"/>
                </a:cubicBezTo>
                <a:cubicBezTo>
                  <a:pt x="415" y="68"/>
                  <a:pt x="388" y="62"/>
                  <a:pt x="361" y="59"/>
                </a:cubicBezTo>
                <a:cubicBezTo>
                  <a:pt x="317" y="54"/>
                  <a:pt x="273" y="51"/>
                  <a:pt x="229" y="48"/>
                </a:cubicBezTo>
                <a:cubicBezTo>
                  <a:pt x="200" y="47"/>
                  <a:pt x="170" y="48"/>
                  <a:pt x="138" y="48"/>
                </a:cubicBezTo>
                <a:cubicBezTo>
                  <a:pt x="144" y="34"/>
                  <a:pt x="155" y="31"/>
                  <a:pt x="168" y="30"/>
                </a:cubicBezTo>
                <a:cubicBezTo>
                  <a:pt x="265" y="22"/>
                  <a:pt x="360" y="35"/>
                  <a:pt x="455" y="54"/>
                </a:cubicBezTo>
                <a:cubicBezTo>
                  <a:pt x="461" y="55"/>
                  <a:pt x="466" y="56"/>
                  <a:pt x="471" y="56"/>
                </a:cubicBezTo>
                <a:cubicBezTo>
                  <a:pt x="473" y="57"/>
                  <a:pt x="475" y="55"/>
                  <a:pt x="480" y="54"/>
                </a:cubicBezTo>
                <a:cubicBezTo>
                  <a:pt x="453" y="44"/>
                  <a:pt x="428" y="36"/>
                  <a:pt x="403" y="27"/>
                </a:cubicBezTo>
                <a:cubicBezTo>
                  <a:pt x="404" y="26"/>
                  <a:pt x="404" y="25"/>
                  <a:pt x="404" y="24"/>
                </a:cubicBezTo>
                <a:cubicBezTo>
                  <a:pt x="458" y="36"/>
                  <a:pt x="511" y="47"/>
                  <a:pt x="566" y="59"/>
                </a:cubicBezTo>
                <a:cubicBezTo>
                  <a:pt x="566" y="56"/>
                  <a:pt x="567" y="52"/>
                  <a:pt x="569" y="48"/>
                </a:cubicBezTo>
                <a:cubicBezTo>
                  <a:pt x="590" y="53"/>
                  <a:pt x="609" y="59"/>
                  <a:pt x="635" y="65"/>
                </a:cubicBezTo>
                <a:cubicBezTo>
                  <a:pt x="627" y="59"/>
                  <a:pt x="624" y="56"/>
                  <a:pt x="618" y="51"/>
                </a:cubicBezTo>
                <a:cubicBezTo>
                  <a:pt x="629" y="51"/>
                  <a:pt x="637" y="51"/>
                  <a:pt x="645" y="51"/>
                </a:cubicBezTo>
                <a:cubicBezTo>
                  <a:pt x="603" y="21"/>
                  <a:pt x="549" y="28"/>
                  <a:pt x="505" y="2"/>
                </a:cubicBezTo>
                <a:cubicBezTo>
                  <a:pt x="526" y="2"/>
                  <a:pt x="547" y="0"/>
                  <a:pt x="567" y="3"/>
                </a:cubicBezTo>
                <a:cubicBezTo>
                  <a:pt x="606" y="8"/>
                  <a:pt x="645" y="16"/>
                  <a:pt x="684" y="23"/>
                </a:cubicBezTo>
                <a:cubicBezTo>
                  <a:pt x="697" y="25"/>
                  <a:pt x="710" y="26"/>
                  <a:pt x="723" y="28"/>
                </a:cubicBezTo>
                <a:cubicBezTo>
                  <a:pt x="788" y="40"/>
                  <a:pt x="852" y="53"/>
                  <a:pt x="916" y="65"/>
                </a:cubicBezTo>
                <a:cubicBezTo>
                  <a:pt x="945" y="70"/>
                  <a:pt x="975" y="74"/>
                  <a:pt x="1003" y="81"/>
                </a:cubicBezTo>
                <a:cubicBezTo>
                  <a:pt x="1064" y="96"/>
                  <a:pt x="1124" y="115"/>
                  <a:pt x="1185" y="128"/>
                </a:cubicBezTo>
                <a:cubicBezTo>
                  <a:pt x="1258" y="144"/>
                  <a:pt x="1333" y="157"/>
                  <a:pt x="1407" y="171"/>
                </a:cubicBezTo>
                <a:cubicBezTo>
                  <a:pt x="1437" y="176"/>
                  <a:pt x="1468" y="183"/>
                  <a:pt x="1499" y="188"/>
                </a:cubicBezTo>
                <a:cubicBezTo>
                  <a:pt x="1534" y="193"/>
                  <a:pt x="1570" y="192"/>
                  <a:pt x="1605" y="200"/>
                </a:cubicBezTo>
                <a:cubicBezTo>
                  <a:pt x="1676" y="217"/>
                  <a:pt x="1748" y="215"/>
                  <a:pt x="1820" y="215"/>
                </a:cubicBezTo>
                <a:cubicBezTo>
                  <a:pt x="1948" y="214"/>
                  <a:pt x="2075" y="207"/>
                  <a:pt x="2203" y="203"/>
                </a:cubicBezTo>
                <a:cubicBezTo>
                  <a:pt x="2249" y="201"/>
                  <a:pt x="2295" y="201"/>
                  <a:pt x="2340" y="200"/>
                </a:cubicBezTo>
                <a:cubicBezTo>
                  <a:pt x="2349" y="200"/>
                  <a:pt x="2359" y="203"/>
                  <a:pt x="2368" y="205"/>
                </a:cubicBezTo>
                <a:cubicBezTo>
                  <a:pt x="2368" y="207"/>
                  <a:pt x="2368" y="208"/>
                  <a:pt x="2368" y="210"/>
                </a:cubicBezTo>
                <a:cubicBezTo>
                  <a:pt x="2362" y="214"/>
                  <a:pt x="2356" y="218"/>
                  <a:pt x="2350" y="222"/>
                </a:cubicBezTo>
                <a:cubicBezTo>
                  <a:pt x="2352" y="224"/>
                  <a:pt x="2353" y="227"/>
                  <a:pt x="2354" y="226"/>
                </a:cubicBezTo>
                <a:cubicBezTo>
                  <a:pt x="2392" y="224"/>
                  <a:pt x="2430" y="221"/>
                  <a:pt x="2468" y="218"/>
                </a:cubicBezTo>
                <a:cubicBezTo>
                  <a:pt x="2475" y="217"/>
                  <a:pt x="2482" y="217"/>
                  <a:pt x="2489" y="215"/>
                </a:cubicBezTo>
                <a:cubicBezTo>
                  <a:pt x="2493" y="213"/>
                  <a:pt x="2496" y="208"/>
                  <a:pt x="2502" y="202"/>
                </a:cubicBezTo>
                <a:cubicBezTo>
                  <a:pt x="2517" y="202"/>
                  <a:pt x="2537" y="202"/>
                  <a:pt x="2558" y="202"/>
                </a:cubicBezTo>
                <a:cubicBezTo>
                  <a:pt x="2558" y="203"/>
                  <a:pt x="2558" y="205"/>
                  <a:pt x="2558" y="206"/>
                </a:cubicBezTo>
                <a:cubicBezTo>
                  <a:pt x="2552" y="208"/>
                  <a:pt x="2547" y="209"/>
                  <a:pt x="2541" y="210"/>
                </a:cubicBezTo>
                <a:cubicBezTo>
                  <a:pt x="2540" y="211"/>
                  <a:pt x="2540" y="212"/>
                  <a:pt x="2540" y="213"/>
                </a:cubicBezTo>
                <a:cubicBezTo>
                  <a:pt x="2559" y="215"/>
                  <a:pt x="2578" y="216"/>
                  <a:pt x="2597" y="217"/>
                </a:cubicBezTo>
                <a:cubicBezTo>
                  <a:pt x="2622" y="218"/>
                  <a:pt x="2647" y="219"/>
                  <a:pt x="2673" y="221"/>
                </a:cubicBezTo>
                <a:cubicBezTo>
                  <a:pt x="2677" y="221"/>
                  <a:pt x="2681" y="227"/>
                  <a:pt x="2685" y="230"/>
                </a:cubicBezTo>
                <a:cubicBezTo>
                  <a:pt x="2680" y="231"/>
                  <a:pt x="2676" y="233"/>
                  <a:pt x="2671" y="232"/>
                </a:cubicBezTo>
                <a:cubicBezTo>
                  <a:pt x="2649" y="230"/>
                  <a:pt x="2626" y="228"/>
                  <a:pt x="2603" y="226"/>
                </a:cubicBezTo>
                <a:cubicBezTo>
                  <a:pt x="2603" y="227"/>
                  <a:pt x="2602" y="229"/>
                  <a:pt x="2602" y="231"/>
                </a:cubicBezTo>
                <a:cubicBezTo>
                  <a:pt x="2616" y="233"/>
                  <a:pt x="2631" y="236"/>
                  <a:pt x="2645" y="238"/>
                </a:cubicBezTo>
                <a:cubicBezTo>
                  <a:pt x="2663" y="239"/>
                  <a:pt x="2671" y="247"/>
                  <a:pt x="2663" y="267"/>
                </a:cubicBezTo>
                <a:cubicBezTo>
                  <a:pt x="2680" y="265"/>
                  <a:pt x="2689" y="272"/>
                  <a:pt x="2690" y="289"/>
                </a:cubicBezTo>
                <a:cubicBezTo>
                  <a:pt x="2691" y="295"/>
                  <a:pt x="2697" y="301"/>
                  <a:pt x="2702" y="308"/>
                </a:cubicBezTo>
                <a:cubicBezTo>
                  <a:pt x="2686" y="337"/>
                  <a:pt x="2722" y="333"/>
                  <a:pt x="2732" y="346"/>
                </a:cubicBezTo>
                <a:cubicBezTo>
                  <a:pt x="2722" y="373"/>
                  <a:pt x="2732" y="393"/>
                  <a:pt x="2760" y="403"/>
                </a:cubicBezTo>
                <a:cubicBezTo>
                  <a:pt x="2772" y="407"/>
                  <a:pt x="2779" y="414"/>
                  <a:pt x="2773" y="428"/>
                </a:cubicBezTo>
                <a:cubicBezTo>
                  <a:pt x="2771" y="432"/>
                  <a:pt x="2773" y="438"/>
                  <a:pt x="2773" y="444"/>
                </a:cubicBezTo>
                <a:cubicBezTo>
                  <a:pt x="2747" y="440"/>
                  <a:pt x="2737" y="468"/>
                  <a:pt x="2712" y="467"/>
                </a:cubicBezTo>
                <a:cubicBezTo>
                  <a:pt x="2713" y="469"/>
                  <a:pt x="2713" y="472"/>
                  <a:pt x="2714" y="475"/>
                </a:cubicBezTo>
                <a:cubicBezTo>
                  <a:pt x="2724" y="471"/>
                  <a:pt x="2734" y="468"/>
                  <a:pt x="2745" y="465"/>
                </a:cubicBezTo>
                <a:cubicBezTo>
                  <a:pt x="2746" y="467"/>
                  <a:pt x="2747" y="469"/>
                  <a:pt x="2748" y="471"/>
                </a:cubicBezTo>
                <a:cubicBezTo>
                  <a:pt x="2733" y="479"/>
                  <a:pt x="2718" y="488"/>
                  <a:pt x="2703" y="496"/>
                </a:cubicBezTo>
                <a:cubicBezTo>
                  <a:pt x="2704" y="498"/>
                  <a:pt x="2704" y="499"/>
                  <a:pt x="2705" y="501"/>
                </a:cubicBezTo>
                <a:cubicBezTo>
                  <a:pt x="2714" y="499"/>
                  <a:pt x="2724" y="498"/>
                  <a:pt x="2731" y="493"/>
                </a:cubicBezTo>
                <a:cubicBezTo>
                  <a:pt x="2754" y="480"/>
                  <a:pt x="2779" y="483"/>
                  <a:pt x="2803" y="481"/>
                </a:cubicBezTo>
                <a:cubicBezTo>
                  <a:pt x="2811" y="480"/>
                  <a:pt x="2824" y="485"/>
                  <a:pt x="2828" y="491"/>
                </a:cubicBezTo>
                <a:cubicBezTo>
                  <a:pt x="2834" y="499"/>
                  <a:pt x="2830" y="509"/>
                  <a:pt x="2825" y="520"/>
                </a:cubicBezTo>
                <a:cubicBezTo>
                  <a:pt x="2812" y="549"/>
                  <a:pt x="2788" y="563"/>
                  <a:pt x="2763" y="576"/>
                </a:cubicBezTo>
                <a:cubicBezTo>
                  <a:pt x="2752" y="582"/>
                  <a:pt x="2745" y="589"/>
                  <a:pt x="2746" y="602"/>
                </a:cubicBezTo>
                <a:cubicBezTo>
                  <a:pt x="2746" y="615"/>
                  <a:pt x="2739" y="621"/>
                  <a:pt x="2727" y="626"/>
                </a:cubicBezTo>
                <a:cubicBezTo>
                  <a:pt x="2709" y="634"/>
                  <a:pt x="2693" y="648"/>
                  <a:pt x="2675" y="655"/>
                </a:cubicBezTo>
                <a:cubicBezTo>
                  <a:pt x="2639" y="670"/>
                  <a:pt x="2603" y="685"/>
                  <a:pt x="2565" y="696"/>
                </a:cubicBezTo>
                <a:cubicBezTo>
                  <a:pt x="2537" y="704"/>
                  <a:pt x="2507" y="708"/>
                  <a:pt x="2477" y="705"/>
                </a:cubicBezTo>
                <a:cubicBezTo>
                  <a:pt x="2471" y="704"/>
                  <a:pt x="2464" y="709"/>
                  <a:pt x="2458" y="709"/>
                </a:cubicBezTo>
                <a:cubicBezTo>
                  <a:pt x="2433" y="710"/>
                  <a:pt x="2406" y="705"/>
                  <a:pt x="2382" y="711"/>
                </a:cubicBezTo>
                <a:cubicBezTo>
                  <a:pt x="2371" y="713"/>
                  <a:pt x="2366" y="710"/>
                  <a:pt x="2358" y="707"/>
                </a:cubicBezTo>
                <a:cubicBezTo>
                  <a:pt x="2348" y="705"/>
                  <a:pt x="2338" y="701"/>
                  <a:pt x="2334" y="716"/>
                </a:cubicBezTo>
                <a:cubicBezTo>
                  <a:pt x="2334" y="719"/>
                  <a:pt x="2324" y="723"/>
                  <a:pt x="2321" y="721"/>
                </a:cubicBezTo>
                <a:cubicBezTo>
                  <a:pt x="2288" y="705"/>
                  <a:pt x="2281" y="706"/>
                  <a:pt x="2257" y="733"/>
                </a:cubicBezTo>
                <a:cubicBezTo>
                  <a:pt x="2251" y="729"/>
                  <a:pt x="2245" y="725"/>
                  <a:pt x="2238" y="720"/>
                </a:cubicBezTo>
                <a:cubicBezTo>
                  <a:pt x="2226" y="736"/>
                  <a:pt x="2210" y="739"/>
                  <a:pt x="2191" y="740"/>
                </a:cubicBezTo>
                <a:cubicBezTo>
                  <a:pt x="2163" y="742"/>
                  <a:pt x="2134" y="749"/>
                  <a:pt x="2105" y="752"/>
                </a:cubicBezTo>
                <a:cubicBezTo>
                  <a:pt x="1968" y="769"/>
                  <a:pt x="1830" y="783"/>
                  <a:pt x="1692" y="780"/>
                </a:cubicBezTo>
                <a:cubicBezTo>
                  <a:pt x="1626" y="778"/>
                  <a:pt x="1560" y="769"/>
                  <a:pt x="1494" y="764"/>
                </a:cubicBezTo>
                <a:cubicBezTo>
                  <a:pt x="1479" y="763"/>
                  <a:pt x="1463" y="768"/>
                  <a:pt x="1447" y="767"/>
                </a:cubicBezTo>
                <a:cubicBezTo>
                  <a:pt x="1361" y="762"/>
                  <a:pt x="1274" y="756"/>
                  <a:pt x="1188" y="750"/>
                </a:cubicBezTo>
                <a:cubicBezTo>
                  <a:pt x="1161" y="748"/>
                  <a:pt x="1134" y="744"/>
                  <a:pt x="1107" y="740"/>
                </a:cubicBezTo>
                <a:cubicBezTo>
                  <a:pt x="1084" y="737"/>
                  <a:pt x="1059" y="738"/>
                  <a:pt x="1038" y="729"/>
                </a:cubicBezTo>
                <a:cubicBezTo>
                  <a:pt x="987" y="706"/>
                  <a:pt x="932" y="703"/>
                  <a:pt x="878" y="691"/>
                </a:cubicBezTo>
                <a:cubicBezTo>
                  <a:pt x="844" y="683"/>
                  <a:pt x="809" y="680"/>
                  <a:pt x="773" y="676"/>
                </a:cubicBezTo>
                <a:cubicBezTo>
                  <a:pt x="768" y="675"/>
                  <a:pt x="761" y="678"/>
                  <a:pt x="755" y="681"/>
                </a:cubicBezTo>
                <a:cubicBezTo>
                  <a:pt x="735" y="691"/>
                  <a:pt x="717" y="684"/>
                  <a:pt x="706" y="664"/>
                </a:cubicBezTo>
                <a:cubicBezTo>
                  <a:pt x="703" y="657"/>
                  <a:pt x="695" y="651"/>
                  <a:pt x="688" y="647"/>
                </a:cubicBezTo>
                <a:cubicBezTo>
                  <a:pt x="679" y="642"/>
                  <a:pt x="669" y="640"/>
                  <a:pt x="660" y="637"/>
                </a:cubicBezTo>
                <a:cubicBezTo>
                  <a:pt x="645" y="633"/>
                  <a:pt x="631" y="629"/>
                  <a:pt x="613" y="632"/>
                </a:cubicBezTo>
                <a:cubicBezTo>
                  <a:pt x="596" y="636"/>
                  <a:pt x="569" y="627"/>
                  <a:pt x="557" y="614"/>
                </a:cubicBezTo>
                <a:cubicBezTo>
                  <a:pt x="542" y="598"/>
                  <a:pt x="525" y="596"/>
                  <a:pt x="509" y="590"/>
                </a:cubicBezTo>
                <a:cubicBezTo>
                  <a:pt x="476" y="575"/>
                  <a:pt x="442" y="564"/>
                  <a:pt x="408" y="550"/>
                </a:cubicBezTo>
                <a:cubicBezTo>
                  <a:pt x="391" y="543"/>
                  <a:pt x="375" y="535"/>
                  <a:pt x="359" y="527"/>
                </a:cubicBezTo>
                <a:cubicBezTo>
                  <a:pt x="350" y="523"/>
                  <a:pt x="343" y="517"/>
                  <a:pt x="335" y="512"/>
                </a:cubicBezTo>
                <a:cubicBezTo>
                  <a:pt x="300" y="490"/>
                  <a:pt x="265" y="467"/>
                  <a:pt x="229" y="445"/>
                </a:cubicBezTo>
                <a:cubicBezTo>
                  <a:pt x="219" y="438"/>
                  <a:pt x="209" y="429"/>
                  <a:pt x="198" y="424"/>
                </a:cubicBezTo>
                <a:cubicBezTo>
                  <a:pt x="190" y="420"/>
                  <a:pt x="179" y="419"/>
                  <a:pt x="170" y="416"/>
                </a:cubicBezTo>
                <a:cubicBezTo>
                  <a:pt x="152" y="410"/>
                  <a:pt x="135" y="400"/>
                  <a:pt x="116" y="397"/>
                </a:cubicBezTo>
                <a:cubicBezTo>
                  <a:pt x="85" y="391"/>
                  <a:pt x="52" y="388"/>
                  <a:pt x="20" y="385"/>
                </a:cubicBezTo>
                <a:cubicBezTo>
                  <a:pt x="13" y="384"/>
                  <a:pt x="7" y="384"/>
                  <a:pt x="0" y="383"/>
                </a:cubicBezTo>
                <a:cubicBezTo>
                  <a:pt x="0" y="381"/>
                  <a:pt x="0" y="379"/>
                  <a:pt x="0" y="376"/>
                </a:cubicBezTo>
                <a:close/>
                <a:moveTo>
                  <a:pt x="375" y="391"/>
                </a:moveTo>
                <a:cubicBezTo>
                  <a:pt x="368" y="385"/>
                  <a:pt x="365" y="378"/>
                  <a:pt x="359" y="376"/>
                </a:cubicBezTo>
                <a:cubicBezTo>
                  <a:pt x="298" y="359"/>
                  <a:pt x="236" y="342"/>
                  <a:pt x="174" y="325"/>
                </a:cubicBezTo>
                <a:cubicBezTo>
                  <a:pt x="173" y="327"/>
                  <a:pt x="173" y="329"/>
                  <a:pt x="172" y="331"/>
                </a:cubicBezTo>
                <a:cubicBezTo>
                  <a:pt x="239" y="351"/>
                  <a:pt x="305" y="371"/>
                  <a:pt x="375" y="391"/>
                </a:cubicBezTo>
                <a:close/>
                <a:moveTo>
                  <a:pt x="315" y="298"/>
                </a:moveTo>
                <a:cubicBezTo>
                  <a:pt x="315" y="296"/>
                  <a:pt x="316" y="294"/>
                  <a:pt x="316" y="291"/>
                </a:cubicBezTo>
                <a:cubicBezTo>
                  <a:pt x="284" y="285"/>
                  <a:pt x="252" y="278"/>
                  <a:pt x="219" y="271"/>
                </a:cubicBezTo>
                <a:cubicBezTo>
                  <a:pt x="219" y="273"/>
                  <a:pt x="218" y="275"/>
                  <a:pt x="218" y="277"/>
                </a:cubicBezTo>
                <a:cubicBezTo>
                  <a:pt x="250" y="284"/>
                  <a:pt x="282" y="291"/>
                  <a:pt x="315" y="29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dirty="0">
              <a:solidFill>
                <a:schemeClr val="bg1"/>
              </a:solidFill>
            </a:endParaRPr>
          </a:p>
        </p:txBody>
      </p:sp>
      <p:sp>
        <p:nvSpPr>
          <p:cNvPr id="2" name="Text Placeholder 7"/>
          <p:cNvSpPr txBox="1">
            <a:spLocks/>
          </p:cNvSpPr>
          <p:nvPr/>
        </p:nvSpPr>
        <p:spPr>
          <a:xfrm>
            <a:off x="1203960" y="1430681"/>
            <a:ext cx="7994469" cy="461665"/>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6000" dirty="0">
                <a:solidFill>
                  <a:schemeClr val="bg1"/>
                </a:solidFill>
                <a:latin typeface="Lato Black" panose="020F0A02020204030203" pitchFamily="34" charset="0"/>
              </a:rPr>
              <a:t>PERSISTENCE (2/2)</a:t>
            </a:r>
          </a:p>
        </p:txBody>
      </p:sp>
      <p:sp>
        <p:nvSpPr>
          <p:cNvPr id="4" name="TextBox 3"/>
          <p:cNvSpPr txBox="1"/>
          <p:nvPr/>
        </p:nvSpPr>
        <p:spPr>
          <a:xfrm>
            <a:off x="570542" y="4976224"/>
            <a:ext cx="3264594" cy="1252522"/>
          </a:xfrm>
          <a:prstGeom prst="rect">
            <a:avLst/>
          </a:prstGeom>
          <a:noFill/>
          <a:ln>
            <a:noFill/>
          </a:ln>
        </p:spPr>
        <p:txBody>
          <a:bodyPr wrap="square" rtlCol="0">
            <a:spAutoFit/>
          </a:bodyPr>
          <a:lstStyle/>
          <a:p>
            <a:pPr>
              <a:lnSpc>
                <a:spcPts val="2300"/>
              </a:lnSpc>
            </a:pPr>
            <a:r>
              <a:rPr lang="en-US" sz="1600" dirty="0">
                <a:solidFill>
                  <a:schemeClr val="bg1"/>
                </a:solidFill>
              </a:rPr>
              <a:t>Every year, check my progress on my purpose and goals.  If I’m not satisfied, ask myself why and readjust my plans and behaviors. </a:t>
            </a:r>
          </a:p>
        </p:txBody>
      </p:sp>
      <p:sp>
        <p:nvSpPr>
          <p:cNvPr id="5" name="TextBox 4"/>
          <p:cNvSpPr txBox="1"/>
          <p:nvPr/>
        </p:nvSpPr>
        <p:spPr>
          <a:xfrm>
            <a:off x="4405677" y="4974494"/>
            <a:ext cx="3264594" cy="1547475"/>
          </a:xfrm>
          <a:prstGeom prst="rect">
            <a:avLst/>
          </a:prstGeom>
          <a:noFill/>
          <a:ln>
            <a:noFill/>
          </a:ln>
        </p:spPr>
        <p:txBody>
          <a:bodyPr wrap="square" rtlCol="0">
            <a:spAutoFit/>
          </a:bodyPr>
          <a:lstStyle/>
          <a:p>
            <a:pPr>
              <a:lnSpc>
                <a:spcPts val="2300"/>
              </a:lnSpc>
            </a:pPr>
            <a:r>
              <a:rPr lang="en-US" sz="1600" dirty="0">
                <a:solidFill>
                  <a:schemeClr val="bg1"/>
                </a:solidFill>
              </a:rPr>
              <a:t>Every month, think about important things that happened in my life and think about why it helped me to have a better understanding of the world, the others or myself.</a:t>
            </a:r>
          </a:p>
        </p:txBody>
      </p:sp>
      <p:sp>
        <p:nvSpPr>
          <p:cNvPr id="6" name="TextBox 5"/>
          <p:cNvSpPr txBox="1"/>
          <p:nvPr/>
        </p:nvSpPr>
        <p:spPr>
          <a:xfrm>
            <a:off x="8199272" y="4965655"/>
            <a:ext cx="3264594" cy="1252522"/>
          </a:xfrm>
          <a:prstGeom prst="rect">
            <a:avLst/>
          </a:prstGeom>
          <a:noFill/>
          <a:ln>
            <a:noFill/>
          </a:ln>
        </p:spPr>
        <p:txBody>
          <a:bodyPr wrap="square" rtlCol="0">
            <a:spAutoFit/>
          </a:bodyPr>
          <a:lstStyle/>
          <a:p>
            <a:pPr>
              <a:lnSpc>
                <a:spcPts val="2300"/>
              </a:lnSpc>
            </a:pPr>
            <a:r>
              <a:rPr lang="en-US" sz="1600" dirty="0">
                <a:solidFill>
                  <a:schemeClr val="bg1"/>
                </a:solidFill>
              </a:rPr>
              <a:t>Every week, write down issues that I or friend had and try to find new solutions to efficiently resolve those issues.</a:t>
            </a:r>
          </a:p>
        </p:txBody>
      </p:sp>
      <p:sp>
        <p:nvSpPr>
          <p:cNvPr id="7" name="Rectangle 6"/>
          <p:cNvSpPr/>
          <p:nvPr/>
        </p:nvSpPr>
        <p:spPr>
          <a:xfrm>
            <a:off x="2471700" y="118874"/>
            <a:ext cx="7022500" cy="461665"/>
          </a:xfrm>
          <a:prstGeom prst="rect">
            <a:avLst/>
          </a:prstGeom>
        </p:spPr>
        <p:txBody>
          <a:bodyPr wrap="none">
            <a:spAutoFit/>
          </a:bodyPr>
          <a:lstStyle/>
          <a:p>
            <a:pPr algn="ctr"/>
            <a:r>
              <a:rPr lang="en-US" sz="2400" dirty="0">
                <a:solidFill>
                  <a:srgbClr val="2EB0BD"/>
                </a:solidFill>
                <a:latin typeface="Lato Black" panose="020F0A02020204030203" pitchFamily="34" charset="0"/>
              </a:rPr>
              <a:t>How to keep being motivated about my purpose ?</a:t>
            </a:r>
            <a:endParaRPr lang="en-US" sz="2400" dirty="0">
              <a:solidFill>
                <a:schemeClr val="bg1"/>
              </a:solidFill>
            </a:endParaRPr>
          </a:p>
        </p:txBody>
      </p:sp>
      <p:sp>
        <p:nvSpPr>
          <p:cNvPr id="8" name="Cross 7"/>
          <p:cNvSpPr/>
          <p:nvPr/>
        </p:nvSpPr>
        <p:spPr>
          <a:xfrm>
            <a:off x="9277350" y="1213830"/>
            <a:ext cx="433701" cy="433701"/>
          </a:xfrm>
          <a:prstGeom prst="plus">
            <a:avLst>
              <a:gd name="adj" fmla="val 345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Tree>
    <p:extLst>
      <p:ext uri="{BB962C8B-B14F-4D97-AF65-F5344CB8AC3E}">
        <p14:creationId xmlns:p14="http://schemas.microsoft.com/office/powerpoint/2010/main" val="2364733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4" grpId="0"/>
      <p:bldP spid="5" grpId="0"/>
      <p:bldP spid="6" grpId="0"/>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7"/>
          <p:cNvSpPr txBox="1">
            <a:spLocks/>
          </p:cNvSpPr>
          <p:nvPr/>
        </p:nvSpPr>
        <p:spPr>
          <a:xfrm>
            <a:off x="945282" y="1057491"/>
            <a:ext cx="10301431" cy="4384391"/>
          </a:xfrm>
          <a:prstGeom prst="rect">
            <a:avLst/>
          </a:prstGeom>
          <a:gradFill>
            <a:gsLst>
              <a:gs pos="0">
                <a:srgbClr val="2EB0BD">
                  <a:alpha val="99000"/>
                </a:srgbClr>
              </a:gs>
              <a:gs pos="100000">
                <a:srgbClr val="0D4289">
                  <a:alpha val="60000"/>
                </a:srgbClr>
              </a:gs>
            </a:gsLst>
            <a:path path="circle">
              <a:fillToRect r="100000" b="100000"/>
            </a:path>
          </a:grad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800" b="0" dirty="0">
                <a:solidFill>
                  <a:schemeClr val="bg1"/>
                </a:solidFill>
                <a:latin typeface="Lato Black" panose="020F0A02020204030203" pitchFamily="34" charset="0"/>
              </a:rPr>
              <a:t>I wanted to add a P about my philosophy because I think it’s essential to understand why I want to achieve my purpose and the meaning it has to me. I’m not dreaming about a universal Love, but I strongly believe that my purpose will be a way for people to have more confidence in themselves and to make life easier for people so they can take more time to take care of their loved ones. It will also be my own way to challenge myself and reach my goals. My values, career, experiences, partners taught me to always be self confident and go forward. And thus, I never fail in life, because I always believe in myself (and my partners are impressed about how strong my will is) : I have many example in life where people thought I wasn’t able to do something and I prove them the opposite (teachers telling me to quit school but in the end of the year I was the Major for example)., and where people see failures, I see opportunities (it’s what I call relativism).  My will can be sometimes perceived as pride, but I’m always questioning myself and the things that surround me, and try to learn from others while staying humble, I think that everybody has something interesting to teach. </a:t>
            </a:r>
          </a:p>
          <a:p>
            <a:pPr algn="l">
              <a:lnSpc>
                <a:spcPct val="100000"/>
              </a:lnSpc>
            </a:pPr>
            <a:r>
              <a:rPr lang="en-US" sz="1800" b="0" dirty="0">
                <a:solidFill>
                  <a:schemeClr val="bg1"/>
                </a:solidFill>
                <a:latin typeface="Lato Black" panose="020F0A02020204030203" pitchFamily="34" charset="0"/>
              </a:rPr>
              <a:t>My passions and goals are all about discovering and caring, and they all gather to the same point which is my purpose, and I know I will be able, helped by my plans and partners, to build a useful digital firm.</a:t>
            </a:r>
          </a:p>
          <a:p>
            <a:pPr algn="l">
              <a:lnSpc>
                <a:spcPts val="4000"/>
              </a:lnSpc>
            </a:pPr>
            <a:endParaRPr lang="en-US" sz="2800" b="0" dirty="0">
              <a:solidFill>
                <a:schemeClr val="bg1"/>
              </a:solidFill>
              <a:latin typeface="Lato Black" panose="020F0A02020204030203" pitchFamily="34" charset="0"/>
            </a:endParaRPr>
          </a:p>
          <a:p>
            <a:pPr algn="l">
              <a:lnSpc>
                <a:spcPts val="4000"/>
              </a:lnSpc>
            </a:pPr>
            <a:endParaRPr lang="en-GB" sz="2800" b="0" dirty="0">
              <a:solidFill>
                <a:schemeClr val="bg1"/>
              </a:solidFill>
              <a:latin typeface="Lato Black" panose="020F0A02020204030203" pitchFamily="34" charset="0"/>
            </a:endParaRPr>
          </a:p>
        </p:txBody>
      </p:sp>
      <p:sp>
        <p:nvSpPr>
          <p:cNvPr id="8" name="Rectangle 7"/>
          <p:cNvSpPr/>
          <p:nvPr/>
        </p:nvSpPr>
        <p:spPr>
          <a:xfrm>
            <a:off x="2315814" y="5161838"/>
            <a:ext cx="701023" cy="105153"/>
          </a:xfrm>
          <a:prstGeom prst="rect">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7">
            <a:extLst>
              <a:ext uri="{FF2B5EF4-FFF2-40B4-BE49-F238E27FC236}">
                <a16:creationId xmlns:a16="http://schemas.microsoft.com/office/drawing/2014/main" id="{85E117AD-720A-4652-B70C-C6AC19696B52}"/>
              </a:ext>
            </a:extLst>
          </p:cNvPr>
          <p:cNvSpPr txBox="1">
            <a:spLocks/>
          </p:cNvSpPr>
          <p:nvPr/>
        </p:nvSpPr>
        <p:spPr>
          <a:xfrm>
            <a:off x="0" y="18288"/>
            <a:ext cx="12192000" cy="94656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6000" dirty="0">
                <a:solidFill>
                  <a:schemeClr val="bg1"/>
                </a:solidFill>
                <a:latin typeface="Lato Black" panose="020F0A02020204030203" pitchFamily="34" charset="0"/>
              </a:rPr>
              <a:t>I WILL ACHIEVE MY PURPOSE</a:t>
            </a:r>
            <a:endParaRPr lang="id-ID" sz="6000" dirty="0">
              <a:solidFill>
                <a:schemeClr val="bg1"/>
              </a:solidFill>
              <a:latin typeface="Lato Black" panose="020F0A02020204030203" pitchFamily="34" charset="0"/>
            </a:endParaRPr>
          </a:p>
        </p:txBody>
      </p:sp>
      <p:sp>
        <p:nvSpPr>
          <p:cNvPr id="6" name="Rectangle 5">
            <a:extLst>
              <a:ext uri="{FF2B5EF4-FFF2-40B4-BE49-F238E27FC236}">
                <a16:creationId xmlns:a16="http://schemas.microsoft.com/office/drawing/2014/main" id="{AEC575E5-C70F-4244-B554-244EECF44C78}"/>
              </a:ext>
            </a:extLst>
          </p:cNvPr>
          <p:cNvSpPr/>
          <p:nvPr/>
        </p:nvSpPr>
        <p:spPr>
          <a:xfrm>
            <a:off x="2402496" y="5534525"/>
            <a:ext cx="7387005" cy="1200329"/>
          </a:xfrm>
          <a:prstGeom prst="rect">
            <a:avLst/>
          </a:prstGeom>
        </p:spPr>
        <p:txBody>
          <a:bodyPr wrap="square">
            <a:spAutoFit/>
          </a:bodyPr>
          <a:lstStyle/>
          <a:p>
            <a:pPr algn="ctr"/>
            <a:r>
              <a:rPr lang="en-US" sz="2400" b="1" dirty="0">
                <a:solidFill>
                  <a:schemeClr val="bg1"/>
                </a:solidFill>
                <a:latin typeface="Lato Black" panose="020F0A02020204030203" pitchFamily="34" charset="0"/>
              </a:rPr>
              <a:t>"Everyone knew it was impossible. </a:t>
            </a:r>
          </a:p>
          <a:p>
            <a:pPr algn="ctr"/>
            <a:r>
              <a:rPr lang="en-US" sz="2400" b="1" dirty="0">
                <a:solidFill>
                  <a:schemeClr val="bg1"/>
                </a:solidFill>
                <a:latin typeface="Lato Black" panose="020F0A02020204030203" pitchFamily="34" charset="0"/>
              </a:rPr>
              <a:t>Then came an idiot that didn't know and did it.“</a:t>
            </a:r>
          </a:p>
          <a:p>
            <a:pPr algn="ctr"/>
            <a:r>
              <a:rPr lang="en-US" sz="2400" b="1" dirty="0">
                <a:solidFill>
                  <a:schemeClr val="bg1"/>
                </a:solidFill>
                <a:latin typeface="Lato Black" panose="020F0A02020204030203" pitchFamily="34" charset="0"/>
              </a:rPr>
              <a:t>Marcel </a:t>
            </a:r>
            <a:r>
              <a:rPr lang="en-US" sz="2400" b="1" dirty="0" err="1">
                <a:solidFill>
                  <a:schemeClr val="bg1"/>
                </a:solidFill>
                <a:latin typeface="Lato Black" panose="020F0A02020204030203" pitchFamily="34" charset="0"/>
              </a:rPr>
              <a:t>Pagnol</a:t>
            </a:r>
            <a:endParaRPr lang="en-US" sz="2400" b="1" dirty="0">
              <a:solidFill>
                <a:schemeClr val="bg1"/>
              </a:solidFill>
              <a:latin typeface="Lato Black" panose="020F0A02020204030203" pitchFamily="34" charset="0"/>
            </a:endParaRPr>
          </a:p>
        </p:txBody>
      </p:sp>
    </p:spTree>
    <p:extLst>
      <p:ext uri="{BB962C8B-B14F-4D97-AF65-F5344CB8AC3E}">
        <p14:creationId xmlns:p14="http://schemas.microsoft.com/office/powerpoint/2010/main" val="69246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ppt_x"/>
                                          </p:val>
                                        </p:tav>
                                        <p:tav tm="100000">
                                          <p:val>
                                            <p:strVal val="#ppt_x"/>
                                          </p:val>
                                        </p:tav>
                                      </p:tavLst>
                                    </p:anim>
                                    <p:anim calcmode="lin" valueType="num">
                                      <p:cBhvr additive="base">
                                        <p:cTn id="12" dur="2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A5FD839-306E-44A8-A22E-7DCA11A72FC0}"/>
              </a:ext>
            </a:extLst>
          </p:cNvPr>
          <p:cNvPicPr>
            <a:picLocks noChangeAspect="1"/>
          </p:cNvPicPr>
          <p:nvPr/>
        </p:nvPicPr>
        <p:blipFill rotWithShape="1">
          <a:blip r:embed="rId2">
            <a:extLst>
              <a:ext uri="{28A0092B-C50C-407E-A947-70E740481C1C}">
                <a14:useLocalDpi xmlns:a14="http://schemas.microsoft.com/office/drawing/2010/main" val="0"/>
              </a:ext>
            </a:extLst>
          </a:blip>
          <a:srcRect b="58735"/>
          <a:stretch/>
        </p:blipFill>
        <p:spPr>
          <a:xfrm>
            <a:off x="0" y="-10000"/>
            <a:ext cx="12192000" cy="3144416"/>
          </a:xfrm>
          <a:prstGeom prst="rect">
            <a:avLst/>
          </a:prstGeom>
          <a:solidFill>
            <a:srgbClr val="222A35">
              <a:alpha val="18824"/>
            </a:srgbClr>
          </a:solidFill>
          <a:effectLst>
            <a:outerShdw dist="50800" sx="1000" sy="1000" algn="ctr" rotWithShape="0">
              <a:srgbClr val="000000"/>
            </a:outerShdw>
          </a:effectLst>
        </p:spPr>
      </p:pic>
      <p:sp>
        <p:nvSpPr>
          <p:cNvPr id="12" name="Rectangle 11"/>
          <p:cNvSpPr/>
          <p:nvPr/>
        </p:nvSpPr>
        <p:spPr>
          <a:xfrm>
            <a:off x="0" y="1"/>
            <a:ext cx="12192000" cy="3144416"/>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9"/>
          <p:cNvSpPr txBox="1">
            <a:spLocks/>
          </p:cNvSpPr>
          <p:nvPr/>
        </p:nvSpPr>
        <p:spPr>
          <a:xfrm>
            <a:off x="1585791" y="4034184"/>
            <a:ext cx="4261440" cy="621252"/>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2EB0BD"/>
                </a:solidFill>
                <a:latin typeface="Lato Black" panose="020F0502020204030203" pitchFamily="34" charset="0"/>
                <a:ea typeface="Lato Black" panose="020F0502020204030203" pitchFamily="34" charset="0"/>
                <a:cs typeface="Lato Black" panose="020F0502020204030203" pitchFamily="34" charset="0"/>
              </a:rPr>
              <a:t>01. PASSIONS	</a:t>
            </a:r>
          </a:p>
        </p:txBody>
      </p:sp>
      <p:sp>
        <p:nvSpPr>
          <p:cNvPr id="26" name="Text Placeholder 9"/>
          <p:cNvSpPr txBox="1">
            <a:spLocks/>
          </p:cNvSpPr>
          <p:nvPr/>
        </p:nvSpPr>
        <p:spPr>
          <a:xfrm>
            <a:off x="9157257" y="4044185"/>
            <a:ext cx="4261440" cy="621252"/>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2EB0BD"/>
                </a:solidFill>
                <a:latin typeface="Lato Black" panose="020F0502020204030203" pitchFamily="34" charset="0"/>
                <a:ea typeface="Lato Black" panose="020F0502020204030203" pitchFamily="34" charset="0"/>
                <a:cs typeface="Lato Black" panose="020F0502020204030203" pitchFamily="34" charset="0"/>
              </a:rPr>
              <a:t>03. PLANS</a:t>
            </a:r>
          </a:p>
        </p:txBody>
      </p:sp>
      <p:sp>
        <p:nvSpPr>
          <p:cNvPr id="29" name="Text Placeholder 9"/>
          <p:cNvSpPr txBox="1">
            <a:spLocks/>
          </p:cNvSpPr>
          <p:nvPr/>
        </p:nvSpPr>
        <p:spPr>
          <a:xfrm>
            <a:off x="5371524" y="4034184"/>
            <a:ext cx="4261440" cy="621252"/>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2EB0BD"/>
                </a:solidFill>
                <a:latin typeface="Lato Black" panose="020F0502020204030203" pitchFamily="34" charset="0"/>
                <a:ea typeface="Lato Black" panose="020F0502020204030203" pitchFamily="34" charset="0"/>
                <a:cs typeface="Lato Black" panose="020F0502020204030203" pitchFamily="34" charset="0"/>
              </a:rPr>
              <a:t>02. PURPOSE</a:t>
            </a:r>
          </a:p>
        </p:txBody>
      </p:sp>
      <p:sp>
        <p:nvSpPr>
          <p:cNvPr id="30" name="Text Placeholder 9"/>
          <p:cNvSpPr txBox="1">
            <a:spLocks/>
          </p:cNvSpPr>
          <p:nvPr/>
        </p:nvSpPr>
        <p:spPr>
          <a:xfrm>
            <a:off x="1585791" y="5113842"/>
            <a:ext cx="4261439" cy="1001675"/>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2EB0BD"/>
                </a:solidFill>
                <a:latin typeface="Lato Black" panose="020F0502020204030203" pitchFamily="34" charset="0"/>
                <a:ea typeface="Lato Black" panose="020F0502020204030203" pitchFamily="34" charset="0"/>
                <a:cs typeface="Lato Black" panose="020F0502020204030203" pitchFamily="34" charset="0"/>
              </a:rPr>
              <a:t>04. PARTNERS</a:t>
            </a:r>
          </a:p>
        </p:txBody>
      </p:sp>
      <p:sp>
        <p:nvSpPr>
          <p:cNvPr id="5" name="Text Placeholder 7"/>
          <p:cNvSpPr txBox="1">
            <a:spLocks/>
          </p:cNvSpPr>
          <p:nvPr/>
        </p:nvSpPr>
        <p:spPr>
          <a:xfrm>
            <a:off x="648919" y="564452"/>
            <a:ext cx="6956113"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6000" dirty="0">
                <a:solidFill>
                  <a:schemeClr val="bg1"/>
                </a:solidFill>
                <a:latin typeface="Lato Black" panose="020F0A02020204030203" pitchFamily="34" charset="0"/>
              </a:rPr>
              <a:t>Summary</a:t>
            </a:r>
            <a:endParaRPr lang="en-GB" sz="6000" dirty="0">
              <a:solidFill>
                <a:schemeClr val="bg1"/>
              </a:solidFill>
              <a:latin typeface="Lato Black" panose="020F0A02020204030203" pitchFamily="34" charset="0"/>
            </a:endParaRPr>
          </a:p>
        </p:txBody>
      </p:sp>
      <p:sp>
        <p:nvSpPr>
          <p:cNvPr id="13" name="Text Placeholder 9">
            <a:extLst>
              <a:ext uri="{FF2B5EF4-FFF2-40B4-BE49-F238E27FC236}">
                <a16:creationId xmlns:a16="http://schemas.microsoft.com/office/drawing/2014/main" id="{DA8B17C3-4ED5-449D-B79A-21CE6AF11168}"/>
              </a:ext>
            </a:extLst>
          </p:cNvPr>
          <p:cNvSpPr txBox="1">
            <a:spLocks/>
          </p:cNvSpPr>
          <p:nvPr/>
        </p:nvSpPr>
        <p:spPr>
          <a:xfrm>
            <a:off x="5371525" y="5044365"/>
            <a:ext cx="4261439" cy="1001675"/>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2EB0BD"/>
                </a:solidFill>
                <a:latin typeface="Lato Black" panose="020F0502020204030203" pitchFamily="34" charset="0"/>
                <a:ea typeface="Lato Black" panose="020F0502020204030203" pitchFamily="34" charset="0"/>
                <a:cs typeface="Lato Black" panose="020F0502020204030203" pitchFamily="34" charset="0"/>
              </a:rPr>
              <a:t>05. PHILOSOPHY</a:t>
            </a:r>
          </a:p>
        </p:txBody>
      </p:sp>
      <p:sp>
        <p:nvSpPr>
          <p:cNvPr id="10" name="Text Placeholder 9">
            <a:extLst>
              <a:ext uri="{FF2B5EF4-FFF2-40B4-BE49-F238E27FC236}">
                <a16:creationId xmlns:a16="http://schemas.microsoft.com/office/drawing/2014/main" id="{F1A3B683-B428-400F-8439-4B1441C999DA}"/>
              </a:ext>
            </a:extLst>
          </p:cNvPr>
          <p:cNvSpPr txBox="1">
            <a:spLocks/>
          </p:cNvSpPr>
          <p:nvPr/>
        </p:nvSpPr>
        <p:spPr>
          <a:xfrm>
            <a:off x="9157258" y="4974888"/>
            <a:ext cx="4261439" cy="1001675"/>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2EB0BD"/>
                </a:solidFill>
                <a:latin typeface="Lato Black" panose="020F0502020204030203" pitchFamily="34" charset="0"/>
                <a:ea typeface="Lato Black" panose="020F0502020204030203" pitchFamily="34" charset="0"/>
                <a:cs typeface="Lato Black" panose="020F0502020204030203" pitchFamily="34" charset="0"/>
              </a:rPr>
              <a:t>06. PERSISTENCE</a:t>
            </a:r>
          </a:p>
        </p:txBody>
      </p:sp>
    </p:spTree>
    <p:extLst>
      <p:ext uri="{BB962C8B-B14F-4D97-AF65-F5344CB8AC3E}">
        <p14:creationId xmlns:p14="http://schemas.microsoft.com/office/powerpoint/2010/main" val="2245961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5" grpId="0"/>
      <p:bldP spid="1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p:cNvSpPr txBox="1">
            <a:spLocks/>
          </p:cNvSpPr>
          <p:nvPr/>
        </p:nvSpPr>
        <p:spPr>
          <a:xfrm>
            <a:off x="6954319" y="508320"/>
            <a:ext cx="4847236"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4800" dirty="0">
                <a:solidFill>
                  <a:schemeClr val="tx1"/>
                </a:solidFill>
                <a:latin typeface="Lato Black" panose="020F0A02020204030203" pitchFamily="34" charset="0"/>
              </a:rPr>
              <a:t>“WILD WEEK” WITH FRIENDS</a:t>
            </a:r>
          </a:p>
        </p:txBody>
      </p:sp>
      <p:grpSp>
        <p:nvGrpSpPr>
          <p:cNvPr id="30" name="Group 29"/>
          <p:cNvGrpSpPr/>
          <p:nvPr/>
        </p:nvGrpSpPr>
        <p:grpSpPr>
          <a:xfrm>
            <a:off x="6954319" y="2145508"/>
            <a:ext cx="4226287" cy="4373249"/>
            <a:chOff x="738910" y="930304"/>
            <a:chExt cx="3687434" cy="4373249"/>
          </a:xfrm>
        </p:grpSpPr>
        <p:sp>
          <p:nvSpPr>
            <p:cNvPr id="31" name="TextBox 30"/>
            <p:cNvSpPr txBox="1"/>
            <p:nvPr/>
          </p:nvSpPr>
          <p:spPr>
            <a:xfrm>
              <a:off x="738910" y="1114970"/>
              <a:ext cx="3687434" cy="4188583"/>
            </a:xfrm>
            <a:prstGeom prst="rect">
              <a:avLst/>
            </a:prstGeom>
            <a:noFill/>
            <a:ln>
              <a:noFill/>
            </a:ln>
          </p:spPr>
          <p:txBody>
            <a:bodyPr wrap="square" rtlCol="0">
              <a:spAutoFit/>
            </a:bodyPr>
            <a:lstStyle/>
            <a:p>
              <a:pPr>
                <a:lnSpc>
                  <a:spcPts val="2300"/>
                </a:lnSpc>
              </a:pPr>
              <a:r>
                <a:rPr lang="en-GB" sz="1200" dirty="0"/>
                <a:t>Each year with my friends, we are trying to do a “wild week”, camping in the Cevennes, a little mountainous regions in South of France, and that’s the time of the year where I feel the more passionate : Sharing, partying, talking with my friends who have a lot of different backgrounds (Economy, Psychology, Literature, Science…) and origins (mostly Europe). It’s a week where we live the “wild” way, without watching the hour, learning a lot of news things and sleeping under the stars or eating around a fire camp. It’s kind of a challenging week too because we try to enjoy our time with the least comfort possible (no bed, no electricity, no bathroom, …) , and always try to invite new people to this “wild week”. The one after my best friend’s cancer remission was the most interesting one, because I learnt a lot about myself and what really means to me.</a:t>
              </a:r>
            </a:p>
          </p:txBody>
        </p:sp>
        <p:sp>
          <p:nvSpPr>
            <p:cNvPr id="32" name="TextBox 31"/>
            <p:cNvSpPr txBox="1"/>
            <p:nvPr/>
          </p:nvSpPr>
          <p:spPr>
            <a:xfrm>
              <a:off x="738910" y="930304"/>
              <a:ext cx="3026421" cy="369332"/>
            </a:xfrm>
            <a:prstGeom prst="rect">
              <a:avLst/>
            </a:prstGeom>
            <a:noFill/>
            <a:ln>
              <a:noFill/>
            </a:ln>
          </p:spPr>
          <p:txBody>
            <a:bodyPr wrap="square" rtlCol="0">
              <a:spAutoFit/>
            </a:bodyPr>
            <a:lstStyle/>
            <a:p>
              <a:endParaRPr lang="en-GB" b="1" dirty="0"/>
            </a:p>
          </p:txBody>
        </p:sp>
      </p:grpSp>
      <p:sp>
        <p:nvSpPr>
          <p:cNvPr id="7" name="Rectangle 6"/>
          <p:cNvSpPr/>
          <p:nvPr/>
        </p:nvSpPr>
        <p:spPr>
          <a:xfrm>
            <a:off x="7184524" y="2145508"/>
            <a:ext cx="701023" cy="105153"/>
          </a:xfrm>
          <a:prstGeom prst="rect">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pic>
        <p:nvPicPr>
          <p:cNvPr id="12" name="Espace réservé pour une image  11">
            <a:extLst>
              <a:ext uri="{FF2B5EF4-FFF2-40B4-BE49-F238E27FC236}">
                <a16:creationId xmlns:a16="http://schemas.microsoft.com/office/drawing/2014/main" id="{FDD9F339-68C3-4761-9475-56FCD8B9989D}"/>
              </a:ext>
            </a:extLst>
          </p:cNvPr>
          <p:cNvPicPr>
            <a:picLocks noGrp="1" noChangeAspect="1"/>
          </p:cNvPicPr>
          <p:nvPr>
            <p:ph type="pic" sz="quarter" idx="10"/>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845" r="13845"/>
          <a:stretch>
            <a:fillRect/>
          </a:stretch>
        </p:blipFill>
        <p:spPr>
          <a:xfrm>
            <a:off x="0" y="0"/>
            <a:ext cx="6611938" cy="6858000"/>
          </a:xfrm>
          <a:prstGeom prst="rect">
            <a:avLst/>
          </a:prstGeom>
        </p:spPr>
      </p:pic>
      <p:sp>
        <p:nvSpPr>
          <p:cNvPr id="13" name="Text Placeholder 7">
            <a:extLst>
              <a:ext uri="{FF2B5EF4-FFF2-40B4-BE49-F238E27FC236}">
                <a16:creationId xmlns:a16="http://schemas.microsoft.com/office/drawing/2014/main" id="{06F6189D-328A-42BE-8673-79F28EE92833}"/>
              </a:ext>
            </a:extLst>
          </p:cNvPr>
          <p:cNvSpPr txBox="1">
            <a:spLocks/>
          </p:cNvSpPr>
          <p:nvPr/>
        </p:nvSpPr>
        <p:spPr>
          <a:xfrm>
            <a:off x="4115025" y="0"/>
            <a:ext cx="4993825" cy="571794"/>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GB" sz="2800" dirty="0">
                <a:solidFill>
                  <a:srgbClr val="222A35"/>
                </a:solidFill>
                <a:latin typeface="Lato Black" panose="020F0A02020204030203" pitchFamily="34" charset="0"/>
              </a:rPr>
              <a:t>Passions (1/3)</a:t>
            </a:r>
          </a:p>
        </p:txBody>
      </p:sp>
      <p:sp>
        <p:nvSpPr>
          <p:cNvPr id="14" name="Rectangle 13">
            <a:extLst>
              <a:ext uri="{FF2B5EF4-FFF2-40B4-BE49-F238E27FC236}">
                <a16:creationId xmlns:a16="http://schemas.microsoft.com/office/drawing/2014/main" id="{306F43C1-763E-4CCD-87ED-71E39043CBC2}"/>
              </a:ext>
            </a:extLst>
          </p:cNvPr>
          <p:cNvSpPr/>
          <p:nvPr/>
        </p:nvSpPr>
        <p:spPr>
          <a:xfrm>
            <a:off x="8807128" y="476406"/>
            <a:ext cx="301722" cy="63828"/>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9961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0-#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750"/>
                            </p:stCondLst>
                            <p:childTnLst>
                              <p:par>
                                <p:cTn id="22" presetID="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extLst>
              <a:ext uri="{BEBA8EAE-BF5A-486C-A8C5-ECC9F3942E4B}">
                <a14:imgProps xmlns:a14="http://schemas.microsoft.com/office/drawing/2010/main">
                  <a14:imgLayer r:embed="rId3">
                    <a14:imgEffect>
                      <a14:artisticBlur radius="2"/>
                    </a14:imgEffect>
                    <a14:imgEffect>
                      <a14:brightnessContrast brigh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6440996-105F-44E8-BFCC-BA13E4B3F390}"/>
              </a:ext>
            </a:extLst>
          </p:cNvPr>
          <p:cNvSpPr/>
          <p:nvPr/>
        </p:nvSpPr>
        <p:spPr>
          <a:xfrm>
            <a:off x="0" y="0"/>
            <a:ext cx="5868955"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7"/>
          <p:cNvSpPr txBox="1">
            <a:spLocks/>
          </p:cNvSpPr>
          <p:nvPr/>
        </p:nvSpPr>
        <p:spPr>
          <a:xfrm>
            <a:off x="5924925" y="1535011"/>
            <a:ext cx="5463464"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GB" sz="6000" dirty="0">
                <a:solidFill>
                  <a:schemeClr val="bg1"/>
                </a:solidFill>
                <a:latin typeface="Lato Black" panose="020F0A02020204030203" pitchFamily="34" charset="0"/>
              </a:rPr>
              <a:t>Passions (2/3)</a:t>
            </a:r>
          </a:p>
        </p:txBody>
      </p:sp>
      <p:sp>
        <p:nvSpPr>
          <p:cNvPr id="6" name="Rectangle 5"/>
          <p:cNvSpPr/>
          <p:nvPr/>
        </p:nvSpPr>
        <p:spPr>
          <a:xfrm>
            <a:off x="10552981" y="2612509"/>
            <a:ext cx="701023" cy="10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1699049" y="627070"/>
            <a:ext cx="3876759" cy="1046441"/>
            <a:chOff x="1043873" y="930304"/>
            <a:chExt cx="3382471" cy="1046441"/>
          </a:xfrm>
        </p:grpSpPr>
        <p:sp>
          <p:nvSpPr>
            <p:cNvPr id="32" name="TextBox 31"/>
            <p:cNvSpPr txBox="1"/>
            <p:nvPr/>
          </p:nvSpPr>
          <p:spPr>
            <a:xfrm>
              <a:off x="1043874" y="1238081"/>
              <a:ext cx="3382470" cy="738664"/>
            </a:xfrm>
            <a:prstGeom prst="rect">
              <a:avLst/>
            </a:prstGeom>
            <a:noFill/>
            <a:ln>
              <a:noFill/>
            </a:ln>
          </p:spPr>
          <p:txBody>
            <a:bodyPr wrap="square" rtlCol="0">
              <a:spAutoFit/>
            </a:bodyPr>
            <a:lstStyle/>
            <a:p>
              <a:r>
                <a:rPr lang="en-GB" sz="1400" dirty="0">
                  <a:solidFill>
                    <a:schemeClr val="bg1"/>
                  </a:solidFill>
                </a:rPr>
                <a:t>I want to discover new countries and people, to get a real cultural enrichment by sharing and acting with different spirits. </a:t>
              </a:r>
            </a:p>
          </p:txBody>
        </p:sp>
        <p:sp>
          <p:nvSpPr>
            <p:cNvPr id="33" name="TextBox 32"/>
            <p:cNvSpPr txBox="1"/>
            <p:nvPr/>
          </p:nvSpPr>
          <p:spPr>
            <a:xfrm>
              <a:off x="1043873" y="930304"/>
              <a:ext cx="3026421" cy="369332"/>
            </a:xfrm>
            <a:prstGeom prst="rect">
              <a:avLst/>
            </a:prstGeom>
            <a:noFill/>
            <a:ln>
              <a:noFill/>
            </a:ln>
          </p:spPr>
          <p:txBody>
            <a:bodyPr wrap="square" rtlCol="0">
              <a:spAutoFit/>
            </a:bodyPr>
            <a:lstStyle/>
            <a:p>
              <a:r>
                <a:rPr lang="fr-FR" b="1" dirty="0">
                  <a:solidFill>
                    <a:schemeClr val="bg1"/>
                  </a:solidFill>
                </a:rPr>
                <a:t>Travel</a:t>
              </a:r>
              <a:endParaRPr lang="en-GB" b="1" dirty="0">
                <a:solidFill>
                  <a:schemeClr val="bg1"/>
                </a:solidFill>
              </a:endParaRPr>
            </a:p>
          </p:txBody>
        </p:sp>
      </p:grpSp>
      <p:grpSp>
        <p:nvGrpSpPr>
          <p:cNvPr id="34" name="Group 33"/>
          <p:cNvGrpSpPr/>
          <p:nvPr/>
        </p:nvGrpSpPr>
        <p:grpSpPr>
          <a:xfrm>
            <a:off x="906029" y="937136"/>
            <a:ext cx="736375" cy="736375"/>
            <a:chOff x="1731021" y="1638788"/>
            <a:chExt cx="736375" cy="736375"/>
          </a:xfrm>
        </p:grpSpPr>
        <p:sp>
          <p:nvSpPr>
            <p:cNvPr id="35" name="Oval 34"/>
            <p:cNvSpPr/>
            <p:nvPr/>
          </p:nvSpPr>
          <p:spPr>
            <a:xfrm>
              <a:off x="1731021" y="1638788"/>
              <a:ext cx="736375" cy="73637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 name="TextBox 35"/>
            <p:cNvSpPr txBox="1"/>
            <p:nvPr/>
          </p:nvSpPr>
          <p:spPr>
            <a:xfrm>
              <a:off x="1786991" y="1774998"/>
              <a:ext cx="624434" cy="461665"/>
            </a:xfrm>
            <a:prstGeom prst="rect">
              <a:avLst/>
            </a:prstGeom>
            <a:noFill/>
            <a:ln>
              <a:noFill/>
            </a:ln>
          </p:spPr>
          <p:txBody>
            <a:bodyPr wrap="square" rtlCol="0">
              <a:spAutoFit/>
            </a:bodyPr>
            <a:lstStyle/>
            <a:p>
              <a:pPr algn="ctr"/>
              <a:r>
                <a:rPr lang="en-GB" sz="2400" dirty="0">
                  <a:solidFill>
                    <a:schemeClr val="bg1"/>
                  </a:solidFill>
                </a:rPr>
                <a:t>01</a:t>
              </a:r>
            </a:p>
          </p:txBody>
        </p:sp>
      </p:grpSp>
      <p:grpSp>
        <p:nvGrpSpPr>
          <p:cNvPr id="37" name="Group 36"/>
          <p:cNvGrpSpPr/>
          <p:nvPr/>
        </p:nvGrpSpPr>
        <p:grpSpPr>
          <a:xfrm>
            <a:off x="1699049" y="1809721"/>
            <a:ext cx="3876759" cy="1046441"/>
            <a:chOff x="1043873" y="930304"/>
            <a:chExt cx="3382471" cy="1046441"/>
          </a:xfrm>
        </p:grpSpPr>
        <p:sp>
          <p:nvSpPr>
            <p:cNvPr id="38" name="TextBox 37"/>
            <p:cNvSpPr txBox="1"/>
            <p:nvPr/>
          </p:nvSpPr>
          <p:spPr>
            <a:xfrm>
              <a:off x="1043874" y="1238081"/>
              <a:ext cx="3382470" cy="738664"/>
            </a:xfrm>
            <a:prstGeom prst="rect">
              <a:avLst/>
            </a:prstGeom>
            <a:noFill/>
            <a:ln>
              <a:noFill/>
            </a:ln>
          </p:spPr>
          <p:txBody>
            <a:bodyPr wrap="square" rtlCol="0">
              <a:spAutoFit/>
            </a:bodyPr>
            <a:lstStyle/>
            <a:p>
              <a:r>
                <a:rPr lang="en-GB" sz="1400" dirty="0">
                  <a:solidFill>
                    <a:schemeClr val="bg1"/>
                  </a:solidFill>
                </a:rPr>
                <a:t>I love to learn and to  have a better understanding of the world or of myself. I try to learn new things everyday, and I’m very curious about anything. </a:t>
              </a:r>
            </a:p>
          </p:txBody>
        </p:sp>
        <p:sp>
          <p:nvSpPr>
            <p:cNvPr id="39" name="TextBox 38"/>
            <p:cNvSpPr txBox="1"/>
            <p:nvPr/>
          </p:nvSpPr>
          <p:spPr>
            <a:xfrm>
              <a:off x="1043873" y="930304"/>
              <a:ext cx="3026421" cy="369332"/>
            </a:xfrm>
            <a:prstGeom prst="rect">
              <a:avLst/>
            </a:prstGeom>
            <a:noFill/>
            <a:ln>
              <a:noFill/>
            </a:ln>
          </p:spPr>
          <p:txBody>
            <a:bodyPr wrap="square" rtlCol="0">
              <a:spAutoFit/>
            </a:bodyPr>
            <a:lstStyle/>
            <a:p>
              <a:r>
                <a:rPr lang="fr-FR" b="1" dirty="0">
                  <a:solidFill>
                    <a:schemeClr val="bg1"/>
                  </a:solidFill>
                </a:rPr>
                <a:t>Learn new things</a:t>
              </a:r>
              <a:endParaRPr lang="en-GB" b="1" dirty="0">
                <a:solidFill>
                  <a:schemeClr val="bg1"/>
                </a:solidFill>
              </a:endParaRPr>
            </a:p>
          </p:txBody>
        </p:sp>
      </p:grpSp>
      <p:grpSp>
        <p:nvGrpSpPr>
          <p:cNvPr id="40" name="Group 39"/>
          <p:cNvGrpSpPr/>
          <p:nvPr/>
        </p:nvGrpSpPr>
        <p:grpSpPr>
          <a:xfrm>
            <a:off x="906029" y="2119787"/>
            <a:ext cx="736375" cy="736375"/>
            <a:chOff x="1731021" y="2821439"/>
            <a:chExt cx="736375" cy="736375"/>
          </a:xfrm>
        </p:grpSpPr>
        <p:sp>
          <p:nvSpPr>
            <p:cNvPr id="41" name="Oval 40"/>
            <p:cNvSpPr/>
            <p:nvPr/>
          </p:nvSpPr>
          <p:spPr>
            <a:xfrm>
              <a:off x="1731021" y="2821439"/>
              <a:ext cx="736375" cy="73637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2" name="TextBox 41"/>
            <p:cNvSpPr txBox="1"/>
            <p:nvPr/>
          </p:nvSpPr>
          <p:spPr>
            <a:xfrm>
              <a:off x="1786991" y="2957649"/>
              <a:ext cx="624434" cy="461665"/>
            </a:xfrm>
            <a:prstGeom prst="rect">
              <a:avLst/>
            </a:prstGeom>
            <a:noFill/>
            <a:ln>
              <a:noFill/>
            </a:ln>
          </p:spPr>
          <p:txBody>
            <a:bodyPr wrap="square" rtlCol="0">
              <a:spAutoFit/>
            </a:bodyPr>
            <a:lstStyle/>
            <a:p>
              <a:pPr algn="ctr"/>
              <a:r>
                <a:rPr lang="en-GB" sz="2400" dirty="0">
                  <a:solidFill>
                    <a:schemeClr val="bg1"/>
                  </a:solidFill>
                </a:rPr>
                <a:t>02</a:t>
              </a:r>
            </a:p>
          </p:txBody>
        </p:sp>
      </p:grpSp>
      <p:grpSp>
        <p:nvGrpSpPr>
          <p:cNvPr id="43" name="Group 42"/>
          <p:cNvGrpSpPr/>
          <p:nvPr/>
        </p:nvGrpSpPr>
        <p:grpSpPr>
          <a:xfrm>
            <a:off x="1699049" y="3163939"/>
            <a:ext cx="3876759" cy="1046441"/>
            <a:chOff x="1043873" y="930304"/>
            <a:chExt cx="3382471" cy="1046441"/>
          </a:xfrm>
        </p:grpSpPr>
        <p:sp>
          <p:nvSpPr>
            <p:cNvPr id="44" name="TextBox 43"/>
            <p:cNvSpPr txBox="1"/>
            <p:nvPr/>
          </p:nvSpPr>
          <p:spPr>
            <a:xfrm>
              <a:off x="1043874" y="1238081"/>
              <a:ext cx="3382470" cy="738664"/>
            </a:xfrm>
            <a:prstGeom prst="rect">
              <a:avLst/>
            </a:prstGeom>
            <a:noFill/>
            <a:ln>
              <a:noFill/>
            </a:ln>
          </p:spPr>
          <p:txBody>
            <a:bodyPr wrap="square" rtlCol="0">
              <a:spAutoFit/>
            </a:bodyPr>
            <a:lstStyle/>
            <a:p>
              <a:r>
                <a:rPr lang="en-GB" sz="1400" dirty="0">
                  <a:solidFill>
                    <a:schemeClr val="bg1"/>
                  </a:solidFill>
                </a:rPr>
                <a:t>More than a passion, my friends really are a big part of my life : They inspire me and I just love enjoying a beer or two with them.</a:t>
              </a:r>
            </a:p>
          </p:txBody>
        </p:sp>
        <p:sp>
          <p:nvSpPr>
            <p:cNvPr id="45" name="TextBox 44"/>
            <p:cNvSpPr txBox="1"/>
            <p:nvPr/>
          </p:nvSpPr>
          <p:spPr>
            <a:xfrm>
              <a:off x="1043873" y="930304"/>
              <a:ext cx="3026421" cy="369332"/>
            </a:xfrm>
            <a:prstGeom prst="rect">
              <a:avLst/>
            </a:prstGeom>
            <a:noFill/>
            <a:ln>
              <a:noFill/>
            </a:ln>
          </p:spPr>
          <p:txBody>
            <a:bodyPr wrap="square" rtlCol="0">
              <a:spAutoFit/>
            </a:bodyPr>
            <a:lstStyle/>
            <a:p>
              <a:r>
                <a:rPr lang="fr-FR" b="1" dirty="0">
                  <a:solidFill>
                    <a:schemeClr val="bg1"/>
                  </a:solidFill>
                </a:rPr>
                <a:t>Friends</a:t>
              </a:r>
              <a:endParaRPr lang="en-GB" b="1" dirty="0">
                <a:solidFill>
                  <a:schemeClr val="bg1"/>
                </a:solidFill>
              </a:endParaRPr>
            </a:p>
          </p:txBody>
        </p:sp>
      </p:grpSp>
      <p:grpSp>
        <p:nvGrpSpPr>
          <p:cNvPr id="46" name="Group 45"/>
          <p:cNvGrpSpPr/>
          <p:nvPr/>
        </p:nvGrpSpPr>
        <p:grpSpPr>
          <a:xfrm>
            <a:off x="906029" y="3474005"/>
            <a:ext cx="736375" cy="736375"/>
            <a:chOff x="1731021" y="4175657"/>
            <a:chExt cx="736375" cy="736375"/>
          </a:xfrm>
        </p:grpSpPr>
        <p:sp>
          <p:nvSpPr>
            <p:cNvPr id="47" name="Oval 46"/>
            <p:cNvSpPr/>
            <p:nvPr/>
          </p:nvSpPr>
          <p:spPr>
            <a:xfrm>
              <a:off x="1731021" y="4175657"/>
              <a:ext cx="736375" cy="73637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8" name="TextBox 47"/>
            <p:cNvSpPr txBox="1"/>
            <p:nvPr/>
          </p:nvSpPr>
          <p:spPr>
            <a:xfrm>
              <a:off x="1786991" y="4311867"/>
              <a:ext cx="624434" cy="461665"/>
            </a:xfrm>
            <a:prstGeom prst="rect">
              <a:avLst/>
            </a:prstGeom>
            <a:noFill/>
            <a:ln>
              <a:noFill/>
            </a:ln>
          </p:spPr>
          <p:txBody>
            <a:bodyPr wrap="square" rtlCol="0">
              <a:spAutoFit/>
            </a:bodyPr>
            <a:lstStyle/>
            <a:p>
              <a:pPr algn="ctr"/>
              <a:r>
                <a:rPr lang="en-GB" sz="2400" dirty="0">
                  <a:solidFill>
                    <a:schemeClr val="bg1"/>
                  </a:solidFill>
                </a:rPr>
                <a:t>03</a:t>
              </a:r>
            </a:p>
          </p:txBody>
        </p:sp>
      </p:grpSp>
      <p:grpSp>
        <p:nvGrpSpPr>
          <p:cNvPr id="49" name="Group 48"/>
          <p:cNvGrpSpPr/>
          <p:nvPr/>
        </p:nvGrpSpPr>
        <p:grpSpPr>
          <a:xfrm>
            <a:off x="1699049" y="4523401"/>
            <a:ext cx="3876759" cy="1046441"/>
            <a:chOff x="1043873" y="930304"/>
            <a:chExt cx="3382471" cy="1046441"/>
          </a:xfrm>
        </p:grpSpPr>
        <p:sp>
          <p:nvSpPr>
            <p:cNvPr id="50" name="TextBox 49"/>
            <p:cNvSpPr txBox="1"/>
            <p:nvPr/>
          </p:nvSpPr>
          <p:spPr>
            <a:xfrm>
              <a:off x="1043874" y="1238081"/>
              <a:ext cx="3382470" cy="738664"/>
            </a:xfrm>
            <a:prstGeom prst="rect">
              <a:avLst/>
            </a:prstGeom>
            <a:noFill/>
            <a:ln>
              <a:noFill/>
            </a:ln>
          </p:spPr>
          <p:txBody>
            <a:bodyPr wrap="square" rtlCol="0">
              <a:spAutoFit/>
            </a:bodyPr>
            <a:lstStyle/>
            <a:p>
              <a:r>
                <a:rPr lang="en-GB" sz="1400" dirty="0">
                  <a:solidFill>
                    <a:schemeClr val="bg1"/>
                  </a:solidFill>
                </a:rPr>
                <a:t>The major reason of why I will work in Aeronautics: I need innovation and creativity to be part of my everyday life.</a:t>
              </a:r>
            </a:p>
          </p:txBody>
        </p:sp>
        <p:sp>
          <p:nvSpPr>
            <p:cNvPr id="51" name="TextBox 50"/>
            <p:cNvSpPr txBox="1"/>
            <p:nvPr/>
          </p:nvSpPr>
          <p:spPr>
            <a:xfrm>
              <a:off x="1043873" y="930304"/>
              <a:ext cx="3026421" cy="369332"/>
            </a:xfrm>
            <a:prstGeom prst="rect">
              <a:avLst/>
            </a:prstGeom>
            <a:noFill/>
            <a:ln>
              <a:noFill/>
            </a:ln>
          </p:spPr>
          <p:txBody>
            <a:bodyPr wrap="square" rtlCol="0">
              <a:spAutoFit/>
            </a:bodyPr>
            <a:lstStyle/>
            <a:p>
              <a:r>
                <a:rPr lang="fr-FR" b="1" dirty="0">
                  <a:solidFill>
                    <a:schemeClr val="bg1"/>
                  </a:solidFill>
                </a:rPr>
                <a:t>Digital and New technologies</a:t>
              </a:r>
              <a:endParaRPr lang="en-GB" b="1" dirty="0">
                <a:solidFill>
                  <a:schemeClr val="bg1"/>
                </a:solidFill>
              </a:endParaRPr>
            </a:p>
          </p:txBody>
        </p:sp>
      </p:grpSp>
      <p:grpSp>
        <p:nvGrpSpPr>
          <p:cNvPr id="52" name="Group 51"/>
          <p:cNvGrpSpPr/>
          <p:nvPr/>
        </p:nvGrpSpPr>
        <p:grpSpPr>
          <a:xfrm>
            <a:off x="906029" y="4833467"/>
            <a:ext cx="736375" cy="736375"/>
            <a:chOff x="1731021" y="5535119"/>
            <a:chExt cx="736375" cy="736375"/>
          </a:xfrm>
        </p:grpSpPr>
        <p:sp>
          <p:nvSpPr>
            <p:cNvPr id="53" name="Oval 52"/>
            <p:cNvSpPr/>
            <p:nvPr/>
          </p:nvSpPr>
          <p:spPr>
            <a:xfrm>
              <a:off x="1731021" y="5535119"/>
              <a:ext cx="736375" cy="73637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4" name="TextBox 53"/>
            <p:cNvSpPr txBox="1"/>
            <p:nvPr/>
          </p:nvSpPr>
          <p:spPr>
            <a:xfrm>
              <a:off x="1786991" y="5671329"/>
              <a:ext cx="624434" cy="461665"/>
            </a:xfrm>
            <a:prstGeom prst="rect">
              <a:avLst/>
            </a:prstGeom>
            <a:noFill/>
            <a:ln>
              <a:noFill/>
            </a:ln>
          </p:spPr>
          <p:txBody>
            <a:bodyPr wrap="square" rtlCol="0">
              <a:spAutoFit/>
            </a:bodyPr>
            <a:lstStyle/>
            <a:p>
              <a:pPr algn="ctr"/>
              <a:r>
                <a:rPr lang="en-GB" sz="2400" dirty="0">
                  <a:solidFill>
                    <a:schemeClr val="bg1"/>
                  </a:solidFill>
                </a:rPr>
                <a:t>04</a:t>
              </a:r>
            </a:p>
          </p:txBody>
        </p:sp>
      </p:grpSp>
      <p:sp>
        <p:nvSpPr>
          <p:cNvPr id="58" name="Freeform 5"/>
          <p:cNvSpPr>
            <a:spLocks noEditPoints="1"/>
          </p:cNvSpPr>
          <p:nvPr/>
        </p:nvSpPr>
        <p:spPr bwMode="auto">
          <a:xfrm>
            <a:off x="190500" y="142875"/>
            <a:ext cx="11811000" cy="6572250"/>
          </a:xfrm>
          <a:custGeom>
            <a:avLst/>
            <a:gdLst>
              <a:gd name="T0" fmla="*/ 0 w 8634"/>
              <a:gd name="T1" fmla="*/ 0 h 4856"/>
              <a:gd name="T2" fmla="*/ 0 w 8634"/>
              <a:gd name="T3" fmla="*/ 4856 h 4856"/>
              <a:gd name="T4" fmla="*/ 8634 w 8634"/>
              <a:gd name="T5" fmla="*/ 4856 h 4856"/>
              <a:gd name="T6" fmla="*/ 8634 w 8634"/>
              <a:gd name="T7" fmla="*/ 0 h 4856"/>
              <a:gd name="T8" fmla="*/ 0 w 8634"/>
              <a:gd name="T9" fmla="*/ 0 h 4856"/>
              <a:gd name="T10" fmla="*/ 8627 w 8634"/>
              <a:gd name="T11" fmla="*/ 2424 h 4856"/>
              <a:gd name="T12" fmla="*/ 8452 w 8634"/>
              <a:gd name="T13" fmla="*/ 2424 h 4856"/>
              <a:gd name="T14" fmla="*/ 8452 w 8634"/>
              <a:gd name="T15" fmla="*/ 184 h 4856"/>
              <a:gd name="T16" fmla="*/ 4322 w 8634"/>
              <a:gd name="T17" fmla="*/ 184 h 4856"/>
              <a:gd name="T18" fmla="*/ 4322 w 8634"/>
              <a:gd name="T19" fmla="*/ 8 h 4856"/>
              <a:gd name="T20" fmla="*/ 8627 w 8634"/>
              <a:gd name="T21" fmla="*/ 8 h 4856"/>
              <a:gd name="T22" fmla="*/ 8627 w 8634"/>
              <a:gd name="T23" fmla="*/ 2424 h 4856"/>
              <a:gd name="T24" fmla="*/ 190 w 8634"/>
              <a:gd name="T25" fmla="*/ 2432 h 4856"/>
              <a:gd name="T26" fmla="*/ 4314 w 8634"/>
              <a:gd name="T27" fmla="*/ 2432 h 4856"/>
              <a:gd name="T28" fmla="*/ 4314 w 8634"/>
              <a:gd name="T29" fmla="*/ 4665 h 4856"/>
              <a:gd name="T30" fmla="*/ 190 w 8634"/>
              <a:gd name="T31" fmla="*/ 4665 h 4856"/>
              <a:gd name="T32" fmla="*/ 190 w 8634"/>
              <a:gd name="T33" fmla="*/ 2432 h 4856"/>
              <a:gd name="T34" fmla="*/ 190 w 8634"/>
              <a:gd name="T35" fmla="*/ 2424 h 4856"/>
              <a:gd name="T36" fmla="*/ 190 w 8634"/>
              <a:gd name="T37" fmla="*/ 192 h 4856"/>
              <a:gd name="T38" fmla="*/ 4314 w 8634"/>
              <a:gd name="T39" fmla="*/ 192 h 4856"/>
              <a:gd name="T40" fmla="*/ 4314 w 8634"/>
              <a:gd name="T41" fmla="*/ 2424 h 4856"/>
              <a:gd name="T42" fmla="*/ 190 w 8634"/>
              <a:gd name="T43" fmla="*/ 2424 h 4856"/>
              <a:gd name="T44" fmla="*/ 4322 w 8634"/>
              <a:gd name="T45" fmla="*/ 2432 h 4856"/>
              <a:gd name="T46" fmla="*/ 8444 w 8634"/>
              <a:gd name="T47" fmla="*/ 2432 h 4856"/>
              <a:gd name="T48" fmla="*/ 8444 w 8634"/>
              <a:gd name="T49" fmla="*/ 4665 h 4856"/>
              <a:gd name="T50" fmla="*/ 4322 w 8634"/>
              <a:gd name="T51" fmla="*/ 4665 h 4856"/>
              <a:gd name="T52" fmla="*/ 4322 w 8634"/>
              <a:gd name="T53" fmla="*/ 2432 h 4856"/>
              <a:gd name="T54" fmla="*/ 4322 w 8634"/>
              <a:gd name="T55" fmla="*/ 2424 h 4856"/>
              <a:gd name="T56" fmla="*/ 4322 w 8634"/>
              <a:gd name="T57" fmla="*/ 192 h 4856"/>
              <a:gd name="T58" fmla="*/ 8444 w 8634"/>
              <a:gd name="T59" fmla="*/ 192 h 4856"/>
              <a:gd name="T60" fmla="*/ 8444 w 8634"/>
              <a:gd name="T61" fmla="*/ 2424 h 4856"/>
              <a:gd name="T62" fmla="*/ 4322 w 8634"/>
              <a:gd name="T63" fmla="*/ 2424 h 4856"/>
              <a:gd name="T64" fmla="*/ 4314 w 8634"/>
              <a:gd name="T65" fmla="*/ 8 h 4856"/>
              <a:gd name="T66" fmla="*/ 4314 w 8634"/>
              <a:gd name="T67" fmla="*/ 184 h 4856"/>
              <a:gd name="T68" fmla="*/ 182 w 8634"/>
              <a:gd name="T69" fmla="*/ 184 h 4856"/>
              <a:gd name="T70" fmla="*/ 182 w 8634"/>
              <a:gd name="T71" fmla="*/ 2424 h 4856"/>
              <a:gd name="T72" fmla="*/ 8 w 8634"/>
              <a:gd name="T73" fmla="*/ 2424 h 4856"/>
              <a:gd name="T74" fmla="*/ 8 w 8634"/>
              <a:gd name="T75" fmla="*/ 8 h 4856"/>
              <a:gd name="T76" fmla="*/ 4314 w 8634"/>
              <a:gd name="T77" fmla="*/ 8 h 4856"/>
              <a:gd name="T78" fmla="*/ 8 w 8634"/>
              <a:gd name="T79" fmla="*/ 2432 h 4856"/>
              <a:gd name="T80" fmla="*/ 182 w 8634"/>
              <a:gd name="T81" fmla="*/ 2432 h 4856"/>
              <a:gd name="T82" fmla="*/ 182 w 8634"/>
              <a:gd name="T83" fmla="*/ 4672 h 4856"/>
              <a:gd name="T84" fmla="*/ 4314 w 8634"/>
              <a:gd name="T85" fmla="*/ 4672 h 4856"/>
              <a:gd name="T86" fmla="*/ 4314 w 8634"/>
              <a:gd name="T87" fmla="*/ 4849 h 4856"/>
              <a:gd name="T88" fmla="*/ 8 w 8634"/>
              <a:gd name="T89" fmla="*/ 4849 h 4856"/>
              <a:gd name="T90" fmla="*/ 8 w 8634"/>
              <a:gd name="T91" fmla="*/ 2432 h 4856"/>
              <a:gd name="T92" fmla="*/ 4322 w 8634"/>
              <a:gd name="T93" fmla="*/ 4849 h 4856"/>
              <a:gd name="T94" fmla="*/ 4322 w 8634"/>
              <a:gd name="T95" fmla="*/ 4672 h 4856"/>
              <a:gd name="T96" fmla="*/ 8452 w 8634"/>
              <a:gd name="T97" fmla="*/ 4672 h 4856"/>
              <a:gd name="T98" fmla="*/ 8452 w 8634"/>
              <a:gd name="T99" fmla="*/ 2432 h 4856"/>
              <a:gd name="T100" fmla="*/ 8627 w 8634"/>
              <a:gd name="T101" fmla="*/ 2432 h 4856"/>
              <a:gd name="T102" fmla="*/ 8627 w 8634"/>
              <a:gd name="T103" fmla="*/ 4849 h 4856"/>
              <a:gd name="T104" fmla="*/ 4322 w 8634"/>
              <a:gd name="T105" fmla="*/ 4849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34" h="4856">
                <a:moveTo>
                  <a:pt x="0" y="0"/>
                </a:moveTo>
                <a:lnTo>
                  <a:pt x="0" y="4856"/>
                </a:lnTo>
                <a:lnTo>
                  <a:pt x="8634" y="4856"/>
                </a:lnTo>
                <a:lnTo>
                  <a:pt x="8634" y="0"/>
                </a:lnTo>
                <a:lnTo>
                  <a:pt x="0" y="0"/>
                </a:lnTo>
                <a:close/>
                <a:moveTo>
                  <a:pt x="8627" y="2424"/>
                </a:moveTo>
                <a:lnTo>
                  <a:pt x="8452" y="2424"/>
                </a:lnTo>
                <a:lnTo>
                  <a:pt x="8452" y="184"/>
                </a:lnTo>
                <a:lnTo>
                  <a:pt x="4322" y="184"/>
                </a:lnTo>
                <a:lnTo>
                  <a:pt x="4322" y="8"/>
                </a:lnTo>
                <a:lnTo>
                  <a:pt x="8627" y="8"/>
                </a:lnTo>
                <a:lnTo>
                  <a:pt x="8627" y="2424"/>
                </a:lnTo>
                <a:close/>
                <a:moveTo>
                  <a:pt x="190" y="2432"/>
                </a:moveTo>
                <a:lnTo>
                  <a:pt x="4314" y="2432"/>
                </a:lnTo>
                <a:lnTo>
                  <a:pt x="4314" y="4665"/>
                </a:lnTo>
                <a:lnTo>
                  <a:pt x="190" y="4665"/>
                </a:lnTo>
                <a:lnTo>
                  <a:pt x="190" y="2432"/>
                </a:lnTo>
                <a:close/>
                <a:moveTo>
                  <a:pt x="190" y="2424"/>
                </a:moveTo>
                <a:lnTo>
                  <a:pt x="190" y="192"/>
                </a:lnTo>
                <a:lnTo>
                  <a:pt x="4314" y="192"/>
                </a:lnTo>
                <a:lnTo>
                  <a:pt x="4314" y="2424"/>
                </a:lnTo>
                <a:lnTo>
                  <a:pt x="190" y="2424"/>
                </a:lnTo>
                <a:close/>
                <a:moveTo>
                  <a:pt x="4322" y="2432"/>
                </a:moveTo>
                <a:lnTo>
                  <a:pt x="8444" y="2432"/>
                </a:lnTo>
                <a:lnTo>
                  <a:pt x="8444" y="4665"/>
                </a:lnTo>
                <a:lnTo>
                  <a:pt x="4322" y="4665"/>
                </a:lnTo>
                <a:lnTo>
                  <a:pt x="4322" y="2432"/>
                </a:lnTo>
                <a:close/>
                <a:moveTo>
                  <a:pt x="4322" y="2424"/>
                </a:moveTo>
                <a:lnTo>
                  <a:pt x="4322" y="192"/>
                </a:lnTo>
                <a:lnTo>
                  <a:pt x="8444" y="192"/>
                </a:lnTo>
                <a:lnTo>
                  <a:pt x="8444" y="2424"/>
                </a:lnTo>
                <a:lnTo>
                  <a:pt x="4322" y="2424"/>
                </a:lnTo>
                <a:close/>
                <a:moveTo>
                  <a:pt x="4314" y="8"/>
                </a:moveTo>
                <a:lnTo>
                  <a:pt x="4314" y="184"/>
                </a:lnTo>
                <a:lnTo>
                  <a:pt x="182" y="184"/>
                </a:lnTo>
                <a:lnTo>
                  <a:pt x="182" y="2424"/>
                </a:lnTo>
                <a:lnTo>
                  <a:pt x="8" y="2424"/>
                </a:lnTo>
                <a:lnTo>
                  <a:pt x="8" y="8"/>
                </a:lnTo>
                <a:lnTo>
                  <a:pt x="4314" y="8"/>
                </a:lnTo>
                <a:close/>
                <a:moveTo>
                  <a:pt x="8" y="2432"/>
                </a:moveTo>
                <a:lnTo>
                  <a:pt x="182" y="2432"/>
                </a:lnTo>
                <a:lnTo>
                  <a:pt x="182" y="4672"/>
                </a:lnTo>
                <a:lnTo>
                  <a:pt x="4314" y="4672"/>
                </a:lnTo>
                <a:lnTo>
                  <a:pt x="4314" y="4849"/>
                </a:lnTo>
                <a:lnTo>
                  <a:pt x="8" y="4849"/>
                </a:lnTo>
                <a:lnTo>
                  <a:pt x="8" y="2432"/>
                </a:lnTo>
                <a:close/>
                <a:moveTo>
                  <a:pt x="4322" y="4849"/>
                </a:moveTo>
                <a:lnTo>
                  <a:pt x="4322" y="4672"/>
                </a:lnTo>
                <a:lnTo>
                  <a:pt x="8452" y="4672"/>
                </a:lnTo>
                <a:lnTo>
                  <a:pt x="8452" y="2432"/>
                </a:lnTo>
                <a:lnTo>
                  <a:pt x="8627" y="2432"/>
                </a:lnTo>
                <a:lnTo>
                  <a:pt x="8627" y="4849"/>
                </a:lnTo>
                <a:lnTo>
                  <a:pt x="4322" y="48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42229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6B7B84-2BF8-43F2-A551-B41F32D3CF7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rcRect l="7841" r="45765" b="953"/>
          <a:stretch/>
        </p:blipFill>
        <p:spPr>
          <a:xfrm>
            <a:off x="7949682" y="0"/>
            <a:ext cx="4242318" cy="6858000"/>
          </a:xfrm>
          <a:prstGeom prst="rect">
            <a:avLst/>
          </a:prstGeom>
        </p:spPr>
      </p:pic>
      <p:grpSp>
        <p:nvGrpSpPr>
          <p:cNvPr id="18" name="Group 17"/>
          <p:cNvGrpSpPr/>
          <p:nvPr/>
        </p:nvGrpSpPr>
        <p:grpSpPr>
          <a:xfrm>
            <a:off x="8558662" y="3906024"/>
            <a:ext cx="3356529" cy="2466784"/>
            <a:chOff x="1432312" y="3253645"/>
            <a:chExt cx="3356529" cy="2466781"/>
          </a:xfrm>
          <a:gradFill>
            <a:gsLst>
              <a:gs pos="14000">
                <a:srgbClr val="222A35"/>
              </a:gs>
              <a:gs pos="0">
                <a:schemeClr val="tx1">
                  <a:alpha val="10000"/>
                </a:schemeClr>
              </a:gs>
              <a:gs pos="100000">
                <a:schemeClr val="tx1">
                  <a:alpha val="60000"/>
                </a:schemeClr>
              </a:gs>
            </a:gsLst>
            <a:lin ang="5400000" scaled="1"/>
          </a:gradFill>
        </p:grpSpPr>
        <p:sp>
          <p:nvSpPr>
            <p:cNvPr id="5" name="Text Placeholder 9"/>
            <p:cNvSpPr txBox="1">
              <a:spLocks/>
            </p:cNvSpPr>
            <p:nvPr/>
          </p:nvSpPr>
          <p:spPr>
            <a:xfrm>
              <a:off x="1461744" y="4171547"/>
              <a:ext cx="3327097" cy="1548879"/>
            </a:xfrm>
            <a:prstGeom prst="rect">
              <a:avLst/>
            </a:prstGeom>
            <a:grpFill/>
          </p:spPr>
          <p:txBody>
            <a:bodyPr lIns="0" tIns="0" rIns="0" bIns="0" anchor="t" anchorCtr="0"/>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100" dirty="0">
                  <a:solidFill>
                    <a:schemeClr val="bg1"/>
                  </a:solidFill>
                </a:rPr>
                <a:t>My first encounter with new technologies and digital was through Software and Hardware Computer gaming. By building my owns computers, and creating a lot of digital content (Vloging, video and picture editing, websites creation, …). Because I have a very creative mind, I found a way through new technologies to  express myself and to realize my ideas.  My work experiences are all about New Technologies, and I will surely work in an very innovative field later.</a:t>
              </a:r>
            </a:p>
            <a:p>
              <a:pPr>
                <a:lnSpc>
                  <a:spcPct val="100000"/>
                </a:lnSpc>
              </a:pPr>
              <a:r>
                <a:rPr lang="en-GB" sz="1100" dirty="0">
                  <a:solidFill>
                    <a:schemeClr val="bg1"/>
                  </a:solidFill>
                </a:rPr>
                <a:t> </a:t>
              </a:r>
            </a:p>
          </p:txBody>
        </p:sp>
        <p:sp>
          <p:nvSpPr>
            <p:cNvPr id="4" name="Text Placeholder 9"/>
            <p:cNvSpPr txBox="1">
              <a:spLocks/>
            </p:cNvSpPr>
            <p:nvPr/>
          </p:nvSpPr>
          <p:spPr>
            <a:xfrm>
              <a:off x="1432312" y="3253645"/>
              <a:ext cx="2936652" cy="843882"/>
            </a:xfrm>
            <a:prstGeom prst="rect">
              <a:avLst/>
            </a:prstGeom>
            <a:grpFill/>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3200" dirty="0">
                  <a:solidFill>
                    <a:schemeClr val="bg1"/>
                  </a:solidFill>
                </a:rPr>
                <a:t>Digital and New Technologies</a:t>
              </a:r>
            </a:p>
          </p:txBody>
        </p:sp>
      </p:grpSp>
      <p:cxnSp>
        <p:nvCxnSpPr>
          <p:cNvPr id="29" name="Straight Connector 28"/>
          <p:cNvCxnSpPr/>
          <p:nvPr/>
        </p:nvCxnSpPr>
        <p:spPr>
          <a:xfrm>
            <a:off x="-147518" y="3787395"/>
            <a:ext cx="9159474"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80567" y="3663822"/>
            <a:ext cx="178724" cy="178724"/>
          </a:xfrm>
          <a:prstGeom prst="ellipse">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Oval 29"/>
          <p:cNvSpPr/>
          <p:nvPr/>
        </p:nvSpPr>
        <p:spPr>
          <a:xfrm>
            <a:off x="3240654" y="3695759"/>
            <a:ext cx="178724" cy="178724"/>
          </a:xfrm>
          <a:prstGeom prst="ellipse">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Oval 30"/>
          <p:cNvSpPr/>
          <p:nvPr/>
        </p:nvSpPr>
        <p:spPr>
          <a:xfrm>
            <a:off x="5219442" y="3668766"/>
            <a:ext cx="178724" cy="178724"/>
          </a:xfrm>
          <a:prstGeom prst="ellipse">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Oval 31"/>
          <p:cNvSpPr/>
          <p:nvPr/>
        </p:nvSpPr>
        <p:spPr>
          <a:xfrm>
            <a:off x="8904603" y="3682670"/>
            <a:ext cx="178724" cy="178724"/>
          </a:xfrm>
          <a:prstGeom prst="ellipse">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7" name="Text Placeholder 7">
            <a:extLst>
              <a:ext uri="{FF2B5EF4-FFF2-40B4-BE49-F238E27FC236}">
                <a16:creationId xmlns:a16="http://schemas.microsoft.com/office/drawing/2014/main" id="{D32CBF93-F72C-4557-8DA4-36874AC157A9}"/>
              </a:ext>
            </a:extLst>
          </p:cNvPr>
          <p:cNvSpPr txBox="1">
            <a:spLocks/>
          </p:cNvSpPr>
          <p:nvPr/>
        </p:nvSpPr>
        <p:spPr>
          <a:xfrm>
            <a:off x="290352" y="55296"/>
            <a:ext cx="5463464"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GB" sz="4400" dirty="0">
                <a:solidFill>
                  <a:schemeClr val="bg1"/>
                </a:solidFill>
                <a:latin typeface="Lato Black" panose="020F0A02020204030203" pitchFamily="34" charset="0"/>
              </a:rPr>
              <a:t>Passions (3/3)</a:t>
            </a:r>
          </a:p>
        </p:txBody>
      </p:sp>
      <p:sp>
        <p:nvSpPr>
          <p:cNvPr id="28" name="Rectangle 27">
            <a:extLst>
              <a:ext uri="{FF2B5EF4-FFF2-40B4-BE49-F238E27FC236}">
                <a16:creationId xmlns:a16="http://schemas.microsoft.com/office/drawing/2014/main" id="{56A75B6F-8937-4305-8595-14882EECBD43}"/>
              </a:ext>
            </a:extLst>
          </p:cNvPr>
          <p:cNvSpPr/>
          <p:nvPr/>
        </p:nvSpPr>
        <p:spPr>
          <a:xfrm>
            <a:off x="5052793" y="859362"/>
            <a:ext cx="701023" cy="10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17">
            <a:extLst>
              <a:ext uri="{FF2B5EF4-FFF2-40B4-BE49-F238E27FC236}">
                <a16:creationId xmlns:a16="http://schemas.microsoft.com/office/drawing/2014/main" id="{36838EC9-97CC-4BE2-99A6-B3C54EEF4F77}"/>
              </a:ext>
            </a:extLst>
          </p:cNvPr>
          <p:cNvGrpSpPr/>
          <p:nvPr/>
        </p:nvGrpSpPr>
        <p:grpSpPr>
          <a:xfrm>
            <a:off x="4035431" y="977991"/>
            <a:ext cx="3722505" cy="2604570"/>
            <a:chOff x="1432312" y="3253646"/>
            <a:chExt cx="3173535" cy="2604567"/>
          </a:xfrm>
        </p:grpSpPr>
        <p:sp>
          <p:nvSpPr>
            <p:cNvPr id="49" name="Text Placeholder 9">
              <a:extLst>
                <a:ext uri="{FF2B5EF4-FFF2-40B4-BE49-F238E27FC236}">
                  <a16:creationId xmlns:a16="http://schemas.microsoft.com/office/drawing/2014/main" id="{63CFC62C-963B-4B9D-AE8E-43A23719E48E}"/>
                </a:ext>
              </a:extLst>
            </p:cNvPr>
            <p:cNvSpPr txBox="1">
              <a:spLocks/>
            </p:cNvSpPr>
            <p:nvPr/>
          </p:nvSpPr>
          <p:spPr>
            <a:xfrm>
              <a:off x="1461745" y="3840717"/>
              <a:ext cx="3144102" cy="2017496"/>
            </a:xfrm>
            <a:prstGeom prst="rect">
              <a:avLst/>
            </a:prstGeom>
          </p:spPr>
          <p:txBody>
            <a:bodyPr lIns="0" tIns="0" rIns="0" bIns="0" anchor="t" anchorCtr="0"/>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100" dirty="0">
                  <a:solidFill>
                    <a:schemeClr val="bg1"/>
                  </a:solidFill>
                </a:rPr>
                <a:t>At the end of my High School, I had a big change in my life :       I, a villager guy who used to live with his mother, sister and brother in a Villa far from every cities, had to move alone to Montpellier while my family was moving to Dubai. There, I met someone who helped me in bad times for no reason at all, and who became my first real friend : </a:t>
              </a:r>
              <a:r>
                <a:rPr lang="en-US" sz="1100" dirty="0">
                  <a:solidFill>
                    <a:schemeClr val="bg1"/>
                  </a:solidFill>
                </a:rPr>
                <a:t> I then quickly realized that the place that I was looking for when I was younger was in fact in the heart of my friends and people I love, so, from a lonely boy, I became really social and fully dedicated to other people and made a lot of good friends, that I consider as my second family. The good thing is I’m never disappointed by the ones I love because I’m not expecting anything from them. </a:t>
              </a:r>
              <a:endParaRPr lang="en-GB" sz="1100" dirty="0">
                <a:solidFill>
                  <a:schemeClr val="bg1"/>
                </a:solidFill>
              </a:endParaRPr>
            </a:p>
          </p:txBody>
        </p:sp>
        <p:sp>
          <p:nvSpPr>
            <p:cNvPr id="50" name="Text Placeholder 9">
              <a:extLst>
                <a:ext uri="{FF2B5EF4-FFF2-40B4-BE49-F238E27FC236}">
                  <a16:creationId xmlns:a16="http://schemas.microsoft.com/office/drawing/2014/main" id="{3F77B05A-74A5-4CCA-A8F9-8F539C139CF6}"/>
                </a:ext>
              </a:extLst>
            </p:cNvPr>
            <p:cNvSpPr txBox="1">
              <a:spLocks/>
            </p:cNvSpPr>
            <p:nvPr/>
          </p:nvSpPr>
          <p:spPr>
            <a:xfrm>
              <a:off x="1432312" y="3253646"/>
              <a:ext cx="3084173" cy="525285"/>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3200" dirty="0">
                  <a:solidFill>
                    <a:schemeClr val="bg1"/>
                  </a:solidFill>
                </a:rPr>
                <a:t>Friends</a:t>
              </a:r>
            </a:p>
          </p:txBody>
        </p:sp>
      </p:grpSp>
      <p:grpSp>
        <p:nvGrpSpPr>
          <p:cNvPr id="51" name="Group 17">
            <a:extLst>
              <a:ext uri="{FF2B5EF4-FFF2-40B4-BE49-F238E27FC236}">
                <a16:creationId xmlns:a16="http://schemas.microsoft.com/office/drawing/2014/main" id="{BCE4D219-EFD5-4A73-A316-2D2CD5A23AA5}"/>
              </a:ext>
            </a:extLst>
          </p:cNvPr>
          <p:cNvGrpSpPr/>
          <p:nvPr/>
        </p:nvGrpSpPr>
        <p:grpSpPr>
          <a:xfrm>
            <a:off x="2330387" y="3906025"/>
            <a:ext cx="3173535" cy="2604569"/>
            <a:chOff x="1432312" y="3253646"/>
            <a:chExt cx="3173535" cy="2604566"/>
          </a:xfrm>
        </p:grpSpPr>
        <p:sp>
          <p:nvSpPr>
            <p:cNvPr id="52" name="Text Placeholder 9">
              <a:extLst>
                <a:ext uri="{FF2B5EF4-FFF2-40B4-BE49-F238E27FC236}">
                  <a16:creationId xmlns:a16="http://schemas.microsoft.com/office/drawing/2014/main" id="{3D108747-5108-4A19-B577-A02EE2643C51}"/>
                </a:ext>
              </a:extLst>
            </p:cNvPr>
            <p:cNvSpPr txBox="1">
              <a:spLocks/>
            </p:cNvSpPr>
            <p:nvPr/>
          </p:nvSpPr>
          <p:spPr>
            <a:xfrm>
              <a:off x="1461745" y="3840717"/>
              <a:ext cx="3144102" cy="2017495"/>
            </a:xfrm>
            <a:prstGeom prst="rect">
              <a:avLst/>
            </a:prstGeom>
          </p:spPr>
          <p:txBody>
            <a:bodyPr lIns="0" tIns="0" rIns="0" bIns="0" anchor="t" anchorCtr="0"/>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100" dirty="0">
                  <a:solidFill>
                    <a:schemeClr val="bg1"/>
                  </a:solidFill>
                </a:rPr>
                <a:t>At the age of 12, my family and I lost everything that we had in a very quick but powerful flood : House, toys, papers, … So I had to live in my grandparents house for 1 year with nothing to do but reading books and playing with my dog. I discover new universes even larger than Planet Earth  in the amazing stories of Victor Hugo, Hemingway, Voltaire… and started to enjoy learning new things, mostly by myself, in a lot of different domains (Science, History, Literature, …). From this day, I started to enjoy intellectual challenges and understanding the world of today, which is mostly why I decided to study Economy and Business, with no real attach for materialistic things. </a:t>
              </a:r>
            </a:p>
          </p:txBody>
        </p:sp>
        <p:sp>
          <p:nvSpPr>
            <p:cNvPr id="53" name="Text Placeholder 9">
              <a:extLst>
                <a:ext uri="{FF2B5EF4-FFF2-40B4-BE49-F238E27FC236}">
                  <a16:creationId xmlns:a16="http://schemas.microsoft.com/office/drawing/2014/main" id="{44AD7F76-9365-4F7C-8913-26BAED0F6E23}"/>
                </a:ext>
              </a:extLst>
            </p:cNvPr>
            <p:cNvSpPr txBox="1">
              <a:spLocks/>
            </p:cNvSpPr>
            <p:nvPr/>
          </p:nvSpPr>
          <p:spPr>
            <a:xfrm>
              <a:off x="1432312" y="3253646"/>
              <a:ext cx="3084173" cy="525285"/>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3200" dirty="0">
                  <a:solidFill>
                    <a:schemeClr val="bg1"/>
                  </a:solidFill>
                </a:rPr>
                <a:t>Learn new things</a:t>
              </a:r>
            </a:p>
          </p:txBody>
        </p:sp>
      </p:grpSp>
      <p:grpSp>
        <p:nvGrpSpPr>
          <p:cNvPr id="54" name="Group 17">
            <a:extLst>
              <a:ext uri="{FF2B5EF4-FFF2-40B4-BE49-F238E27FC236}">
                <a16:creationId xmlns:a16="http://schemas.microsoft.com/office/drawing/2014/main" id="{9C329E09-7A67-4213-AF66-189BB7760DE2}"/>
              </a:ext>
            </a:extLst>
          </p:cNvPr>
          <p:cNvGrpSpPr/>
          <p:nvPr/>
        </p:nvGrpSpPr>
        <p:grpSpPr>
          <a:xfrm>
            <a:off x="364997" y="972165"/>
            <a:ext cx="3173535" cy="2604570"/>
            <a:chOff x="1432312" y="3253646"/>
            <a:chExt cx="3173535" cy="2604567"/>
          </a:xfrm>
        </p:grpSpPr>
        <p:sp>
          <p:nvSpPr>
            <p:cNvPr id="55" name="Text Placeholder 9">
              <a:extLst>
                <a:ext uri="{FF2B5EF4-FFF2-40B4-BE49-F238E27FC236}">
                  <a16:creationId xmlns:a16="http://schemas.microsoft.com/office/drawing/2014/main" id="{6FFC8E6C-A615-4AE0-9CC2-C06613B73090}"/>
                </a:ext>
              </a:extLst>
            </p:cNvPr>
            <p:cNvSpPr txBox="1">
              <a:spLocks/>
            </p:cNvSpPr>
            <p:nvPr/>
          </p:nvSpPr>
          <p:spPr>
            <a:xfrm>
              <a:off x="1461745" y="3840717"/>
              <a:ext cx="3144102" cy="2017496"/>
            </a:xfrm>
            <a:prstGeom prst="rect">
              <a:avLst/>
            </a:prstGeom>
          </p:spPr>
          <p:txBody>
            <a:bodyPr lIns="0" tIns="0" rIns="0" bIns="0" anchor="t" anchorCtr="0"/>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100" dirty="0">
                  <a:solidFill>
                    <a:schemeClr val="bg1"/>
                  </a:solidFill>
                </a:rPr>
                <a:t>When I was young, I was diagnosed with 2 years advance in mental age, and one year of emotional lateness. Because of that, I never felt really in my place at school and  I wanted to discover new things, new cultures, new people. And I’m very lucky because my parents let me go one month to New-Caledonia in a pen pal’s family when I was 11, then, a whole year in a family in California. I also had the occasion to discover Japan when I was younger, and I fell in love with this country where everything is “different”.        I still want to discover the world nowadays, with my girlfriend by my sides. </a:t>
              </a:r>
            </a:p>
          </p:txBody>
        </p:sp>
        <p:sp>
          <p:nvSpPr>
            <p:cNvPr id="56" name="Text Placeholder 9">
              <a:extLst>
                <a:ext uri="{FF2B5EF4-FFF2-40B4-BE49-F238E27FC236}">
                  <a16:creationId xmlns:a16="http://schemas.microsoft.com/office/drawing/2014/main" id="{F056D1ED-FDBB-40A5-BED4-D9C7D5FB7EFA}"/>
                </a:ext>
              </a:extLst>
            </p:cNvPr>
            <p:cNvSpPr txBox="1">
              <a:spLocks/>
            </p:cNvSpPr>
            <p:nvPr/>
          </p:nvSpPr>
          <p:spPr>
            <a:xfrm>
              <a:off x="1432312" y="3253646"/>
              <a:ext cx="3084173" cy="525285"/>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lang="en-US" sz="16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3200" dirty="0">
                  <a:solidFill>
                    <a:schemeClr val="bg1"/>
                  </a:solidFill>
                </a:rPr>
                <a:t>Travel</a:t>
              </a:r>
            </a:p>
          </p:txBody>
        </p:sp>
      </p:grpSp>
    </p:spTree>
    <p:extLst>
      <p:ext uri="{BB962C8B-B14F-4D97-AF65-F5344CB8AC3E}">
        <p14:creationId xmlns:p14="http://schemas.microsoft.com/office/powerpoint/2010/main" val="8640313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50"/>
                                        <p:tgtEl>
                                          <p:spTgt spid="30"/>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250"/>
                                        <p:tgtEl>
                                          <p:spTgt spid="3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50"/>
                                        <p:tgtEl>
                                          <p:spTgt spid="32"/>
                                        </p:tgtEl>
                                      </p:cBhvr>
                                    </p:animEffect>
                                  </p:childTnLst>
                                </p:cTn>
                              </p:par>
                            </p:childTnLst>
                          </p:cTn>
                        </p:par>
                        <p:par>
                          <p:cTn id="24" fill="hold">
                            <p:stCondLst>
                              <p:cond delay="1250"/>
                            </p:stCondLst>
                            <p:childTnLst>
                              <p:par>
                                <p:cTn id="25" presetID="2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1750"/>
                            </p:stCondLst>
                            <p:childTnLst>
                              <p:par>
                                <p:cTn id="29" presetID="2" presetClass="entr" presetSubtype="8"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2250"/>
                            </p:stCondLst>
                            <p:childTnLst>
                              <p:par>
                                <p:cTn id="34" presetID="10"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250"/>
                                        <p:tgtEl>
                                          <p:spTgt spid="33"/>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250"/>
                                        <p:tgtEl>
                                          <p:spTgt spid="51"/>
                                        </p:tgtEl>
                                      </p:cBhvr>
                                    </p:animEffect>
                                  </p:childTnLst>
                                </p:cTn>
                              </p:par>
                            </p:childTnLst>
                          </p:cTn>
                        </p:par>
                        <p:par>
                          <p:cTn id="41" fill="hold">
                            <p:stCondLst>
                              <p:cond delay="2750"/>
                            </p:stCondLst>
                            <p:childTnLst>
                              <p:par>
                                <p:cTn id="42" presetID="10" presetClass="entr" presetSubtype="0" fill="hold"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animBg="1"/>
      <p:bldP spid="31" grpId="0" animBg="1"/>
      <p:bldP spid="32" grpId="0" animBg="1"/>
      <p:bldP spid="27"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A521D36-198B-4895-A3E2-9D5B5A8EF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p:cNvSpPr/>
          <p:nvPr/>
        </p:nvSpPr>
        <p:spPr>
          <a:xfrm>
            <a:off x="6765803" y="1707361"/>
            <a:ext cx="615820" cy="615820"/>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82640" y="1158914"/>
            <a:ext cx="3433666" cy="3433666"/>
          </a:xfrm>
          <a:prstGeom prst="ellipse">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7"/>
          <p:cNvSpPr txBox="1">
            <a:spLocks/>
          </p:cNvSpPr>
          <p:nvPr/>
        </p:nvSpPr>
        <p:spPr>
          <a:xfrm>
            <a:off x="1804440" y="1897512"/>
            <a:ext cx="9922725"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4800" dirty="0">
                <a:ln w="28575">
                  <a:solidFill>
                    <a:srgbClr val="222A35"/>
                  </a:solidFill>
                </a:ln>
                <a:solidFill>
                  <a:schemeClr val="bg1"/>
                </a:solidFill>
                <a:latin typeface="Lato Black" panose="020F0A02020204030203" pitchFamily="34" charset="0"/>
              </a:rPr>
              <a:t>ONE PURPOSE :</a:t>
            </a:r>
          </a:p>
          <a:p>
            <a:pPr algn="l">
              <a:lnSpc>
                <a:spcPct val="100000"/>
              </a:lnSpc>
            </a:pPr>
            <a:r>
              <a:rPr lang="en-GB" sz="4800" dirty="0">
                <a:ln w="28575">
                  <a:solidFill>
                    <a:srgbClr val="222A35"/>
                  </a:solidFill>
                </a:ln>
                <a:solidFill>
                  <a:schemeClr val="bg1"/>
                </a:solidFill>
                <a:latin typeface="Lato Black" panose="020F0A02020204030203" pitchFamily="34" charset="0"/>
              </a:rPr>
              <a:t>CREATE AND LEAD A USEFUL DIGITAL FIRM </a:t>
            </a:r>
          </a:p>
          <a:p>
            <a:pPr algn="l">
              <a:lnSpc>
                <a:spcPct val="100000"/>
              </a:lnSpc>
            </a:pPr>
            <a:endParaRPr lang="en-GB" sz="6000" dirty="0">
              <a:ln>
                <a:solidFill>
                  <a:srgbClr val="222A35"/>
                </a:solidFill>
              </a:ln>
              <a:solidFill>
                <a:schemeClr val="bg1"/>
              </a:solidFill>
              <a:latin typeface="Lato Black" panose="020F0A02020204030203" pitchFamily="34" charset="0"/>
            </a:endParaRPr>
          </a:p>
        </p:txBody>
      </p:sp>
      <p:sp>
        <p:nvSpPr>
          <p:cNvPr id="2" name="Rectangle 1">
            <a:extLst>
              <a:ext uri="{FF2B5EF4-FFF2-40B4-BE49-F238E27FC236}">
                <a16:creationId xmlns:a16="http://schemas.microsoft.com/office/drawing/2014/main" id="{407C0FEC-7BA5-435B-B0CF-5716FE5C2D5C}"/>
              </a:ext>
            </a:extLst>
          </p:cNvPr>
          <p:cNvSpPr/>
          <p:nvPr/>
        </p:nvSpPr>
        <p:spPr>
          <a:xfrm>
            <a:off x="2066192" y="4519246"/>
            <a:ext cx="9038493" cy="1948207"/>
          </a:xfrm>
          <a:prstGeom prst="rect">
            <a:avLst/>
          </a:prstGeom>
          <a:gradFill flip="none" rotWithShape="1">
            <a:gsLst>
              <a:gs pos="0">
                <a:schemeClr val="accent6">
                  <a:lumMod val="20000"/>
                  <a:lumOff val="80000"/>
                  <a:alpha val="68000"/>
                </a:schemeClr>
              </a:gs>
              <a:gs pos="35000">
                <a:schemeClr val="accent6">
                  <a:lumMod val="50000"/>
                  <a:alpha val="88000"/>
                </a:schemeClr>
              </a:gs>
              <a:gs pos="100000">
                <a:schemeClr val="accent6">
                  <a:lumMod val="100000"/>
                  <a:alpha val="35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767311" y="4592516"/>
            <a:ext cx="8224480" cy="1874937"/>
            <a:chOff x="617604" y="930240"/>
            <a:chExt cx="7175856" cy="1874937"/>
          </a:xfrm>
        </p:grpSpPr>
        <p:sp>
          <p:nvSpPr>
            <p:cNvPr id="6" name="TextBox 5"/>
            <p:cNvSpPr txBox="1"/>
            <p:nvPr/>
          </p:nvSpPr>
          <p:spPr>
            <a:xfrm>
              <a:off x="738909" y="1238081"/>
              <a:ext cx="7054551" cy="1567096"/>
            </a:xfrm>
            <a:prstGeom prst="rect">
              <a:avLst/>
            </a:prstGeom>
            <a:noFill/>
            <a:ln w="19050">
              <a:noFill/>
            </a:ln>
          </p:spPr>
          <p:txBody>
            <a:bodyPr wrap="square" rtlCol="0">
              <a:spAutoFit/>
            </a:bodyPr>
            <a:lstStyle/>
            <a:p>
              <a:pPr>
                <a:lnSpc>
                  <a:spcPts val="2300"/>
                </a:lnSpc>
              </a:pPr>
              <a:r>
                <a:rPr lang="en-GB" sz="2000" dirty="0">
                  <a:ln w="3175">
                    <a:solidFill>
                      <a:schemeClr val="accent6">
                        <a:lumMod val="50000"/>
                        <a:alpha val="56000"/>
                      </a:schemeClr>
                    </a:solidFill>
                  </a:ln>
                  <a:solidFill>
                    <a:schemeClr val="bg1"/>
                  </a:solidFill>
                </a:rPr>
                <a:t>A continual challenge, leaded by efficiency and utility. The ship I want to sail, making the world a better place and help me to make the one I love happy. </a:t>
              </a:r>
            </a:p>
            <a:p>
              <a:pPr>
                <a:lnSpc>
                  <a:spcPts val="2300"/>
                </a:lnSpc>
              </a:pPr>
              <a:r>
                <a:rPr lang="en-GB" sz="2000" dirty="0">
                  <a:ln w="3175">
                    <a:solidFill>
                      <a:schemeClr val="accent6">
                        <a:lumMod val="50000"/>
                        <a:alpha val="56000"/>
                      </a:schemeClr>
                    </a:solidFill>
                  </a:ln>
                  <a:solidFill>
                    <a:schemeClr val="bg1"/>
                  </a:solidFill>
                </a:rPr>
                <a:t>Such a purpose is very time consuming, but there is no wasted time when you work for your passions.  The value of this digital firm will be based on universal utility through universal principles : Confidence, Love, Friendship…</a:t>
              </a:r>
            </a:p>
          </p:txBody>
        </p:sp>
        <p:sp>
          <p:nvSpPr>
            <p:cNvPr id="8" name="TextBox 7"/>
            <p:cNvSpPr txBox="1"/>
            <p:nvPr/>
          </p:nvSpPr>
          <p:spPr>
            <a:xfrm>
              <a:off x="617604" y="930240"/>
              <a:ext cx="5629458" cy="369332"/>
            </a:xfrm>
            <a:prstGeom prst="rect">
              <a:avLst/>
            </a:prstGeom>
            <a:noFill/>
            <a:ln>
              <a:noFill/>
            </a:ln>
          </p:spPr>
          <p:txBody>
            <a:bodyPr wrap="square" rtlCol="0">
              <a:spAutoFit/>
            </a:bodyPr>
            <a:lstStyle/>
            <a:p>
              <a:r>
                <a:rPr lang="fr-FR" b="1" dirty="0">
                  <a:solidFill>
                    <a:schemeClr val="bg1"/>
                  </a:solidFill>
                </a:rPr>
                <a:t>CREATIVITY. UTILITY. CHALLENGE.                                       15 </a:t>
              </a:r>
              <a:r>
                <a:rPr lang="fr-FR" b="1" dirty="0" err="1">
                  <a:solidFill>
                    <a:schemeClr val="bg1"/>
                  </a:solidFill>
                </a:rPr>
                <a:t>years</a:t>
              </a:r>
              <a:endParaRPr lang="en-GB" b="1" dirty="0">
                <a:solidFill>
                  <a:schemeClr val="bg1"/>
                </a:solidFill>
              </a:endParaRPr>
            </a:p>
          </p:txBody>
        </p:sp>
      </p:grpSp>
      <p:sp>
        <p:nvSpPr>
          <p:cNvPr id="9" name="Cross 8"/>
          <p:cNvSpPr/>
          <p:nvPr/>
        </p:nvSpPr>
        <p:spPr>
          <a:xfrm>
            <a:off x="2489245" y="4638149"/>
            <a:ext cx="278066" cy="278066"/>
          </a:xfrm>
          <a:prstGeom prst="plus">
            <a:avLst>
              <a:gd name="adj" fmla="val 396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reeform 5"/>
          <p:cNvSpPr>
            <a:spLocks noEditPoints="1"/>
          </p:cNvSpPr>
          <p:nvPr/>
        </p:nvSpPr>
        <p:spPr bwMode="auto">
          <a:xfrm>
            <a:off x="190500" y="142875"/>
            <a:ext cx="11811000" cy="6572250"/>
          </a:xfrm>
          <a:custGeom>
            <a:avLst/>
            <a:gdLst>
              <a:gd name="T0" fmla="*/ 0 w 8634"/>
              <a:gd name="T1" fmla="*/ 0 h 4856"/>
              <a:gd name="T2" fmla="*/ 0 w 8634"/>
              <a:gd name="T3" fmla="*/ 4856 h 4856"/>
              <a:gd name="T4" fmla="*/ 8634 w 8634"/>
              <a:gd name="T5" fmla="*/ 4856 h 4856"/>
              <a:gd name="T6" fmla="*/ 8634 w 8634"/>
              <a:gd name="T7" fmla="*/ 0 h 4856"/>
              <a:gd name="T8" fmla="*/ 0 w 8634"/>
              <a:gd name="T9" fmla="*/ 0 h 4856"/>
              <a:gd name="T10" fmla="*/ 8627 w 8634"/>
              <a:gd name="T11" fmla="*/ 2424 h 4856"/>
              <a:gd name="T12" fmla="*/ 8452 w 8634"/>
              <a:gd name="T13" fmla="*/ 2424 h 4856"/>
              <a:gd name="T14" fmla="*/ 8452 w 8634"/>
              <a:gd name="T15" fmla="*/ 184 h 4856"/>
              <a:gd name="T16" fmla="*/ 4322 w 8634"/>
              <a:gd name="T17" fmla="*/ 184 h 4856"/>
              <a:gd name="T18" fmla="*/ 4322 w 8634"/>
              <a:gd name="T19" fmla="*/ 8 h 4856"/>
              <a:gd name="T20" fmla="*/ 8627 w 8634"/>
              <a:gd name="T21" fmla="*/ 8 h 4856"/>
              <a:gd name="T22" fmla="*/ 8627 w 8634"/>
              <a:gd name="T23" fmla="*/ 2424 h 4856"/>
              <a:gd name="T24" fmla="*/ 190 w 8634"/>
              <a:gd name="T25" fmla="*/ 2432 h 4856"/>
              <a:gd name="T26" fmla="*/ 4314 w 8634"/>
              <a:gd name="T27" fmla="*/ 2432 h 4856"/>
              <a:gd name="T28" fmla="*/ 4314 w 8634"/>
              <a:gd name="T29" fmla="*/ 4665 h 4856"/>
              <a:gd name="T30" fmla="*/ 190 w 8634"/>
              <a:gd name="T31" fmla="*/ 4665 h 4856"/>
              <a:gd name="T32" fmla="*/ 190 w 8634"/>
              <a:gd name="T33" fmla="*/ 2432 h 4856"/>
              <a:gd name="T34" fmla="*/ 190 w 8634"/>
              <a:gd name="T35" fmla="*/ 2424 h 4856"/>
              <a:gd name="T36" fmla="*/ 190 w 8634"/>
              <a:gd name="T37" fmla="*/ 192 h 4856"/>
              <a:gd name="T38" fmla="*/ 4314 w 8634"/>
              <a:gd name="T39" fmla="*/ 192 h 4856"/>
              <a:gd name="T40" fmla="*/ 4314 w 8634"/>
              <a:gd name="T41" fmla="*/ 2424 h 4856"/>
              <a:gd name="T42" fmla="*/ 190 w 8634"/>
              <a:gd name="T43" fmla="*/ 2424 h 4856"/>
              <a:gd name="T44" fmla="*/ 4322 w 8634"/>
              <a:gd name="T45" fmla="*/ 2432 h 4856"/>
              <a:gd name="T46" fmla="*/ 8444 w 8634"/>
              <a:gd name="T47" fmla="*/ 2432 h 4856"/>
              <a:gd name="T48" fmla="*/ 8444 w 8634"/>
              <a:gd name="T49" fmla="*/ 4665 h 4856"/>
              <a:gd name="T50" fmla="*/ 4322 w 8634"/>
              <a:gd name="T51" fmla="*/ 4665 h 4856"/>
              <a:gd name="T52" fmla="*/ 4322 w 8634"/>
              <a:gd name="T53" fmla="*/ 2432 h 4856"/>
              <a:gd name="T54" fmla="*/ 4322 w 8634"/>
              <a:gd name="T55" fmla="*/ 2424 h 4856"/>
              <a:gd name="T56" fmla="*/ 4322 w 8634"/>
              <a:gd name="T57" fmla="*/ 192 h 4856"/>
              <a:gd name="T58" fmla="*/ 8444 w 8634"/>
              <a:gd name="T59" fmla="*/ 192 h 4856"/>
              <a:gd name="T60" fmla="*/ 8444 w 8634"/>
              <a:gd name="T61" fmla="*/ 2424 h 4856"/>
              <a:gd name="T62" fmla="*/ 4322 w 8634"/>
              <a:gd name="T63" fmla="*/ 2424 h 4856"/>
              <a:gd name="T64" fmla="*/ 4314 w 8634"/>
              <a:gd name="T65" fmla="*/ 8 h 4856"/>
              <a:gd name="T66" fmla="*/ 4314 w 8634"/>
              <a:gd name="T67" fmla="*/ 184 h 4856"/>
              <a:gd name="T68" fmla="*/ 182 w 8634"/>
              <a:gd name="T69" fmla="*/ 184 h 4856"/>
              <a:gd name="T70" fmla="*/ 182 w 8634"/>
              <a:gd name="T71" fmla="*/ 2424 h 4856"/>
              <a:gd name="T72" fmla="*/ 8 w 8634"/>
              <a:gd name="T73" fmla="*/ 2424 h 4856"/>
              <a:gd name="T74" fmla="*/ 8 w 8634"/>
              <a:gd name="T75" fmla="*/ 8 h 4856"/>
              <a:gd name="T76" fmla="*/ 4314 w 8634"/>
              <a:gd name="T77" fmla="*/ 8 h 4856"/>
              <a:gd name="T78" fmla="*/ 8 w 8634"/>
              <a:gd name="T79" fmla="*/ 2432 h 4856"/>
              <a:gd name="T80" fmla="*/ 182 w 8634"/>
              <a:gd name="T81" fmla="*/ 2432 h 4856"/>
              <a:gd name="T82" fmla="*/ 182 w 8634"/>
              <a:gd name="T83" fmla="*/ 4672 h 4856"/>
              <a:gd name="T84" fmla="*/ 4314 w 8634"/>
              <a:gd name="T85" fmla="*/ 4672 h 4856"/>
              <a:gd name="T86" fmla="*/ 4314 w 8634"/>
              <a:gd name="T87" fmla="*/ 4849 h 4856"/>
              <a:gd name="T88" fmla="*/ 8 w 8634"/>
              <a:gd name="T89" fmla="*/ 4849 h 4856"/>
              <a:gd name="T90" fmla="*/ 8 w 8634"/>
              <a:gd name="T91" fmla="*/ 2432 h 4856"/>
              <a:gd name="T92" fmla="*/ 4322 w 8634"/>
              <a:gd name="T93" fmla="*/ 4849 h 4856"/>
              <a:gd name="T94" fmla="*/ 4322 w 8634"/>
              <a:gd name="T95" fmla="*/ 4672 h 4856"/>
              <a:gd name="T96" fmla="*/ 8452 w 8634"/>
              <a:gd name="T97" fmla="*/ 4672 h 4856"/>
              <a:gd name="T98" fmla="*/ 8452 w 8634"/>
              <a:gd name="T99" fmla="*/ 2432 h 4856"/>
              <a:gd name="T100" fmla="*/ 8627 w 8634"/>
              <a:gd name="T101" fmla="*/ 2432 h 4856"/>
              <a:gd name="T102" fmla="*/ 8627 w 8634"/>
              <a:gd name="T103" fmla="*/ 4849 h 4856"/>
              <a:gd name="T104" fmla="*/ 4322 w 8634"/>
              <a:gd name="T105" fmla="*/ 4849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34" h="4856">
                <a:moveTo>
                  <a:pt x="0" y="0"/>
                </a:moveTo>
                <a:lnTo>
                  <a:pt x="0" y="4856"/>
                </a:lnTo>
                <a:lnTo>
                  <a:pt x="8634" y="4856"/>
                </a:lnTo>
                <a:lnTo>
                  <a:pt x="8634" y="0"/>
                </a:lnTo>
                <a:lnTo>
                  <a:pt x="0" y="0"/>
                </a:lnTo>
                <a:close/>
                <a:moveTo>
                  <a:pt x="8627" y="2424"/>
                </a:moveTo>
                <a:lnTo>
                  <a:pt x="8452" y="2424"/>
                </a:lnTo>
                <a:lnTo>
                  <a:pt x="8452" y="184"/>
                </a:lnTo>
                <a:lnTo>
                  <a:pt x="4322" y="184"/>
                </a:lnTo>
                <a:lnTo>
                  <a:pt x="4322" y="8"/>
                </a:lnTo>
                <a:lnTo>
                  <a:pt x="8627" y="8"/>
                </a:lnTo>
                <a:lnTo>
                  <a:pt x="8627" y="2424"/>
                </a:lnTo>
                <a:close/>
                <a:moveTo>
                  <a:pt x="190" y="2432"/>
                </a:moveTo>
                <a:lnTo>
                  <a:pt x="4314" y="2432"/>
                </a:lnTo>
                <a:lnTo>
                  <a:pt x="4314" y="4665"/>
                </a:lnTo>
                <a:lnTo>
                  <a:pt x="190" y="4665"/>
                </a:lnTo>
                <a:lnTo>
                  <a:pt x="190" y="2432"/>
                </a:lnTo>
                <a:close/>
                <a:moveTo>
                  <a:pt x="190" y="2424"/>
                </a:moveTo>
                <a:lnTo>
                  <a:pt x="190" y="192"/>
                </a:lnTo>
                <a:lnTo>
                  <a:pt x="4314" y="192"/>
                </a:lnTo>
                <a:lnTo>
                  <a:pt x="4314" y="2424"/>
                </a:lnTo>
                <a:lnTo>
                  <a:pt x="190" y="2424"/>
                </a:lnTo>
                <a:close/>
                <a:moveTo>
                  <a:pt x="4322" y="2432"/>
                </a:moveTo>
                <a:lnTo>
                  <a:pt x="8444" y="2432"/>
                </a:lnTo>
                <a:lnTo>
                  <a:pt x="8444" y="4665"/>
                </a:lnTo>
                <a:lnTo>
                  <a:pt x="4322" y="4665"/>
                </a:lnTo>
                <a:lnTo>
                  <a:pt x="4322" y="2432"/>
                </a:lnTo>
                <a:close/>
                <a:moveTo>
                  <a:pt x="4322" y="2424"/>
                </a:moveTo>
                <a:lnTo>
                  <a:pt x="4322" y="192"/>
                </a:lnTo>
                <a:lnTo>
                  <a:pt x="8444" y="192"/>
                </a:lnTo>
                <a:lnTo>
                  <a:pt x="8444" y="2424"/>
                </a:lnTo>
                <a:lnTo>
                  <a:pt x="4322" y="2424"/>
                </a:lnTo>
                <a:close/>
                <a:moveTo>
                  <a:pt x="4314" y="8"/>
                </a:moveTo>
                <a:lnTo>
                  <a:pt x="4314" y="184"/>
                </a:lnTo>
                <a:lnTo>
                  <a:pt x="182" y="184"/>
                </a:lnTo>
                <a:lnTo>
                  <a:pt x="182" y="2424"/>
                </a:lnTo>
                <a:lnTo>
                  <a:pt x="8" y="2424"/>
                </a:lnTo>
                <a:lnTo>
                  <a:pt x="8" y="8"/>
                </a:lnTo>
                <a:lnTo>
                  <a:pt x="4314" y="8"/>
                </a:lnTo>
                <a:close/>
                <a:moveTo>
                  <a:pt x="8" y="2432"/>
                </a:moveTo>
                <a:lnTo>
                  <a:pt x="182" y="2432"/>
                </a:lnTo>
                <a:lnTo>
                  <a:pt x="182" y="4672"/>
                </a:lnTo>
                <a:lnTo>
                  <a:pt x="4314" y="4672"/>
                </a:lnTo>
                <a:lnTo>
                  <a:pt x="4314" y="4849"/>
                </a:lnTo>
                <a:lnTo>
                  <a:pt x="8" y="4849"/>
                </a:lnTo>
                <a:lnTo>
                  <a:pt x="8" y="2432"/>
                </a:lnTo>
                <a:close/>
                <a:moveTo>
                  <a:pt x="4322" y="4849"/>
                </a:moveTo>
                <a:lnTo>
                  <a:pt x="4322" y="4672"/>
                </a:lnTo>
                <a:lnTo>
                  <a:pt x="8452" y="4672"/>
                </a:lnTo>
                <a:lnTo>
                  <a:pt x="8452" y="2432"/>
                </a:lnTo>
                <a:lnTo>
                  <a:pt x="8627" y="2432"/>
                </a:lnTo>
                <a:lnTo>
                  <a:pt x="8627" y="4849"/>
                </a:lnTo>
                <a:lnTo>
                  <a:pt x="4322" y="48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Oval 12"/>
          <p:cNvSpPr/>
          <p:nvPr/>
        </p:nvSpPr>
        <p:spPr>
          <a:xfrm>
            <a:off x="11182292" y="5862513"/>
            <a:ext cx="1368711" cy="1368711"/>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7">
            <a:extLst>
              <a:ext uri="{FF2B5EF4-FFF2-40B4-BE49-F238E27FC236}">
                <a16:creationId xmlns:a16="http://schemas.microsoft.com/office/drawing/2014/main" id="{C269A9F9-E537-4B18-8F87-6C4606287DF9}"/>
              </a:ext>
            </a:extLst>
          </p:cNvPr>
          <p:cNvSpPr txBox="1">
            <a:spLocks/>
          </p:cNvSpPr>
          <p:nvPr/>
        </p:nvSpPr>
        <p:spPr>
          <a:xfrm>
            <a:off x="6225656" y="276644"/>
            <a:ext cx="5463464"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GB" sz="4800" dirty="0">
                <a:solidFill>
                  <a:schemeClr val="bg1"/>
                </a:solidFill>
                <a:latin typeface="Lato Black" panose="020F0A02020204030203" pitchFamily="34" charset="0"/>
              </a:rPr>
              <a:t>Purpose (1/2) </a:t>
            </a:r>
          </a:p>
        </p:txBody>
      </p:sp>
      <p:sp>
        <p:nvSpPr>
          <p:cNvPr id="19" name="Rectangle 18">
            <a:extLst>
              <a:ext uri="{FF2B5EF4-FFF2-40B4-BE49-F238E27FC236}">
                <a16:creationId xmlns:a16="http://schemas.microsoft.com/office/drawing/2014/main" id="{A49D5FE6-61B5-4C0E-B38B-8128429B70D5}"/>
              </a:ext>
            </a:extLst>
          </p:cNvPr>
          <p:cNvSpPr/>
          <p:nvPr/>
        </p:nvSpPr>
        <p:spPr>
          <a:xfrm>
            <a:off x="10831780" y="1297836"/>
            <a:ext cx="701023" cy="10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864100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8"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4773824" y="2546434"/>
            <a:ext cx="2644618" cy="2644617"/>
          </a:xfrm>
          <a:prstGeom prst="ellipse">
            <a:avLst/>
          </a:prstGeom>
          <a:noFill/>
          <a:ln w="190500">
            <a:solidFill>
              <a:srgbClr val="222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bg1"/>
              </a:solidFill>
            </a:endParaRPr>
          </a:p>
        </p:txBody>
      </p:sp>
      <p:sp>
        <p:nvSpPr>
          <p:cNvPr id="6" name="Oval 5"/>
          <p:cNvSpPr/>
          <p:nvPr/>
        </p:nvSpPr>
        <p:spPr>
          <a:xfrm>
            <a:off x="6413734" y="4394086"/>
            <a:ext cx="1201041" cy="1201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bg1"/>
              </a:solidFill>
            </a:endParaRPr>
          </a:p>
        </p:txBody>
      </p:sp>
      <p:sp>
        <p:nvSpPr>
          <p:cNvPr id="9" name="Oval 8"/>
          <p:cNvSpPr/>
          <p:nvPr/>
        </p:nvSpPr>
        <p:spPr>
          <a:xfrm>
            <a:off x="6413734" y="2258769"/>
            <a:ext cx="1201041" cy="1201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bg1"/>
              </a:solidFill>
            </a:endParaRPr>
          </a:p>
        </p:txBody>
      </p:sp>
      <p:sp>
        <p:nvSpPr>
          <p:cNvPr id="12" name="Oval 11"/>
          <p:cNvSpPr/>
          <p:nvPr/>
        </p:nvSpPr>
        <p:spPr>
          <a:xfrm>
            <a:off x="4577491" y="4372008"/>
            <a:ext cx="1201041" cy="1201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bg1"/>
              </a:solidFill>
            </a:endParaRPr>
          </a:p>
        </p:txBody>
      </p:sp>
      <p:sp>
        <p:nvSpPr>
          <p:cNvPr id="15" name="Oval 14"/>
          <p:cNvSpPr/>
          <p:nvPr/>
        </p:nvSpPr>
        <p:spPr>
          <a:xfrm>
            <a:off x="4577491" y="2258769"/>
            <a:ext cx="1201041" cy="1201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endParaRPr>
          </a:p>
        </p:txBody>
      </p:sp>
      <p:sp>
        <p:nvSpPr>
          <p:cNvPr id="17" name="TextBox 16"/>
          <p:cNvSpPr txBox="1"/>
          <p:nvPr/>
        </p:nvSpPr>
        <p:spPr>
          <a:xfrm>
            <a:off x="613881" y="2267129"/>
            <a:ext cx="3788629" cy="1328505"/>
          </a:xfrm>
          <a:prstGeom prst="rect">
            <a:avLst/>
          </a:prstGeom>
          <a:noFill/>
        </p:spPr>
        <p:txBody>
          <a:bodyPr wrap="square" rtlCol="0">
            <a:spAutoFit/>
          </a:bodyPr>
          <a:lstStyle/>
          <a:p>
            <a:pPr algn="r">
              <a:lnSpc>
                <a:spcPct val="150000"/>
              </a:lnSpc>
            </a:pPr>
            <a:r>
              <a:rPr lang="en-GB" sz="1100" dirty="0">
                <a:solidFill>
                  <a:schemeClr val="bg1"/>
                </a:solidFill>
                <a:latin typeface="Lato" panose="020F0502020204030203" pitchFamily="34" charset="0"/>
              </a:rPr>
              <a:t>Protect the people I love and try to enjoy the major part of my time with them : Laugh, share and live exciting new experiences with them . I’m also someone who loves to meet new people so my goal is also to make the world a happier place.</a:t>
            </a:r>
          </a:p>
        </p:txBody>
      </p:sp>
      <p:sp>
        <p:nvSpPr>
          <p:cNvPr id="18" name="TextBox 17"/>
          <p:cNvSpPr txBox="1"/>
          <p:nvPr/>
        </p:nvSpPr>
        <p:spPr>
          <a:xfrm>
            <a:off x="808189" y="4388802"/>
            <a:ext cx="3560301" cy="1582421"/>
          </a:xfrm>
          <a:prstGeom prst="rect">
            <a:avLst/>
          </a:prstGeom>
          <a:noFill/>
        </p:spPr>
        <p:txBody>
          <a:bodyPr wrap="square" rtlCol="0">
            <a:spAutoFit/>
          </a:bodyPr>
          <a:lstStyle/>
          <a:p>
            <a:pPr algn="r">
              <a:lnSpc>
                <a:spcPct val="150000"/>
              </a:lnSpc>
            </a:pPr>
            <a:r>
              <a:rPr lang="en-GB" sz="1100" dirty="0">
                <a:solidFill>
                  <a:schemeClr val="bg1"/>
                </a:solidFill>
                <a:latin typeface="Lato" panose="020F0502020204030203" pitchFamily="34" charset="0"/>
              </a:rPr>
              <a:t>Figuratively, build something with “my crew” and drive it through storms and nice weathers. If I say ship, it’s because if I create something, I hope it will help me discover new aspects of my life and of the world (It could also be a spaceship because one of my dream is to try zero gravity experience).  </a:t>
            </a:r>
          </a:p>
        </p:txBody>
      </p:sp>
      <p:sp>
        <p:nvSpPr>
          <p:cNvPr id="19" name="TextBox 18"/>
          <p:cNvSpPr txBox="1"/>
          <p:nvPr/>
        </p:nvSpPr>
        <p:spPr>
          <a:xfrm>
            <a:off x="7789455" y="2231708"/>
            <a:ext cx="3526280" cy="1582421"/>
          </a:xfrm>
          <a:prstGeom prst="rect">
            <a:avLst/>
          </a:prstGeom>
          <a:noFill/>
        </p:spPr>
        <p:txBody>
          <a:bodyPr wrap="square" rtlCol="0">
            <a:spAutoFit/>
          </a:bodyPr>
          <a:lstStyle/>
          <a:p>
            <a:pPr>
              <a:lnSpc>
                <a:spcPct val="150000"/>
              </a:lnSpc>
            </a:pPr>
            <a:r>
              <a:rPr lang="en-GB" sz="1100" dirty="0">
                <a:solidFill>
                  <a:schemeClr val="bg1"/>
                </a:solidFill>
                <a:latin typeface="Lato" panose="020F0502020204030203" pitchFamily="34" charset="0"/>
              </a:rPr>
              <a:t>Having enough time to do whatever I want and not be worried about the hour, I’m a hard worker but I think that you can spend too much time on useless things and miss your life, you have to live the present and to not regret anything. Get out of the routine, my worst fear. </a:t>
            </a:r>
          </a:p>
        </p:txBody>
      </p:sp>
      <p:sp>
        <p:nvSpPr>
          <p:cNvPr id="20" name="TextBox 19"/>
          <p:cNvSpPr txBox="1"/>
          <p:nvPr/>
        </p:nvSpPr>
        <p:spPr>
          <a:xfrm>
            <a:off x="7803607" y="4388802"/>
            <a:ext cx="3682694" cy="2113335"/>
          </a:xfrm>
          <a:prstGeom prst="rect">
            <a:avLst/>
          </a:prstGeom>
          <a:noFill/>
        </p:spPr>
        <p:txBody>
          <a:bodyPr wrap="square" rtlCol="0">
            <a:spAutoFit/>
          </a:bodyPr>
          <a:lstStyle/>
          <a:p>
            <a:pPr>
              <a:lnSpc>
                <a:spcPct val="150000"/>
              </a:lnSpc>
            </a:pPr>
            <a:r>
              <a:rPr lang="en-GB" sz="1200" dirty="0">
                <a:solidFill>
                  <a:schemeClr val="bg1"/>
                </a:solidFill>
                <a:latin typeface="Lato" panose="020F0502020204030203" pitchFamily="34" charset="0"/>
              </a:rPr>
              <a:t> </a:t>
            </a:r>
            <a:r>
              <a:rPr lang="en-GB" sz="1100" dirty="0">
                <a:solidFill>
                  <a:schemeClr val="bg1"/>
                </a:solidFill>
                <a:latin typeface="Lato" panose="020F0502020204030203" pitchFamily="34" charset="0"/>
              </a:rPr>
              <a:t>In my opinion, someone who tries all his life to be better than the others will always be sad, because there will always be someone better than you on a specific point. The important thing to keep in mind is : you have </a:t>
            </a:r>
            <a:r>
              <a:rPr lang="en-US" sz="1100" dirty="0">
                <a:solidFill>
                  <a:schemeClr val="bg1"/>
                </a:solidFill>
                <a:latin typeface="Lato" panose="020F0502020204030203" pitchFamily="34" charset="0"/>
              </a:rPr>
              <a:t>to give the best of yourself. That’s why I am always trying to find new challenges where I have to give my best to find new solutions, new opportunities, and that’s also why I never get bored : I call that a “luxe”. </a:t>
            </a:r>
            <a:endParaRPr lang="en-GB" sz="1200" dirty="0">
              <a:solidFill>
                <a:schemeClr val="bg1"/>
              </a:solidFill>
              <a:latin typeface="Lato" panose="020F0502020204030203" pitchFamily="34" charset="0"/>
            </a:endParaRPr>
          </a:p>
        </p:txBody>
      </p:sp>
      <p:sp>
        <p:nvSpPr>
          <p:cNvPr id="21" name="Rectangle 20"/>
          <p:cNvSpPr/>
          <p:nvPr/>
        </p:nvSpPr>
        <p:spPr>
          <a:xfrm>
            <a:off x="1249082" y="2012508"/>
            <a:ext cx="3153428" cy="338554"/>
          </a:xfrm>
          <a:prstGeom prst="rect">
            <a:avLst/>
          </a:prstGeom>
        </p:spPr>
        <p:txBody>
          <a:bodyPr wrap="none">
            <a:spAutoFit/>
          </a:bodyPr>
          <a:lstStyle/>
          <a:p>
            <a:pPr algn="r"/>
            <a:r>
              <a:rPr lang="en-GB" sz="1600" b="1" dirty="0">
                <a:solidFill>
                  <a:schemeClr val="accent1"/>
                </a:solidFill>
                <a:latin typeface="Lato" panose="020F0502020204030203" pitchFamily="34" charset="0"/>
              </a:rPr>
              <a:t>MAKE THE ONE I LOVE HAPPY</a:t>
            </a:r>
            <a:endParaRPr lang="en-GB" sz="1600" b="1" dirty="0">
              <a:solidFill>
                <a:schemeClr val="accent1"/>
              </a:solidFill>
            </a:endParaRPr>
          </a:p>
        </p:txBody>
      </p:sp>
      <p:sp>
        <p:nvSpPr>
          <p:cNvPr id="22" name="Rectangle 21"/>
          <p:cNvSpPr/>
          <p:nvPr/>
        </p:nvSpPr>
        <p:spPr>
          <a:xfrm>
            <a:off x="-10676" y="4160202"/>
            <a:ext cx="4402510" cy="338554"/>
          </a:xfrm>
          <a:prstGeom prst="rect">
            <a:avLst/>
          </a:prstGeom>
        </p:spPr>
        <p:txBody>
          <a:bodyPr wrap="square">
            <a:spAutoFit/>
          </a:bodyPr>
          <a:lstStyle/>
          <a:p>
            <a:pPr algn="r"/>
            <a:r>
              <a:rPr lang="en-GB" sz="1600" b="1" dirty="0">
                <a:solidFill>
                  <a:schemeClr val="accent1"/>
                </a:solidFill>
                <a:latin typeface="Lato" panose="020F0502020204030203" pitchFamily="34" charset="0"/>
              </a:rPr>
              <a:t>BE AT THE HELM OF MY OWN SHIP</a:t>
            </a:r>
            <a:endParaRPr lang="en-GB" sz="1600" b="1" dirty="0">
              <a:solidFill>
                <a:schemeClr val="accent1"/>
              </a:solidFill>
            </a:endParaRPr>
          </a:p>
        </p:txBody>
      </p:sp>
      <p:sp>
        <p:nvSpPr>
          <p:cNvPr id="23" name="Rectangle 22"/>
          <p:cNvSpPr/>
          <p:nvPr/>
        </p:nvSpPr>
        <p:spPr>
          <a:xfrm>
            <a:off x="7789455" y="1928575"/>
            <a:ext cx="3696846" cy="338554"/>
          </a:xfrm>
          <a:prstGeom prst="rect">
            <a:avLst/>
          </a:prstGeom>
        </p:spPr>
        <p:txBody>
          <a:bodyPr wrap="none">
            <a:spAutoFit/>
          </a:bodyPr>
          <a:lstStyle/>
          <a:p>
            <a:r>
              <a:rPr lang="en-GB" sz="1600" b="1" dirty="0">
                <a:solidFill>
                  <a:schemeClr val="accent1"/>
                </a:solidFill>
                <a:latin typeface="Lato" panose="020F0502020204030203" pitchFamily="34" charset="0"/>
              </a:rPr>
              <a:t>HAVING THE TIME, NOT THE HOUR </a:t>
            </a:r>
            <a:endParaRPr lang="en-GB" sz="1600" b="1" dirty="0">
              <a:solidFill>
                <a:schemeClr val="accent1"/>
              </a:solidFill>
            </a:endParaRPr>
          </a:p>
        </p:txBody>
      </p:sp>
      <p:sp>
        <p:nvSpPr>
          <p:cNvPr id="24" name="Rectangle 23"/>
          <p:cNvSpPr/>
          <p:nvPr/>
        </p:nvSpPr>
        <p:spPr>
          <a:xfrm>
            <a:off x="7789455" y="4160202"/>
            <a:ext cx="3477234" cy="338554"/>
          </a:xfrm>
          <a:prstGeom prst="rect">
            <a:avLst/>
          </a:prstGeom>
        </p:spPr>
        <p:txBody>
          <a:bodyPr wrap="none">
            <a:spAutoFit/>
          </a:bodyPr>
          <a:lstStyle/>
          <a:p>
            <a:r>
              <a:rPr lang="en-GB" sz="1600" b="1" dirty="0">
                <a:solidFill>
                  <a:schemeClr val="accent1"/>
                </a:solidFill>
                <a:latin typeface="Lato" panose="020F0502020204030203" pitchFamily="34" charset="0"/>
              </a:rPr>
              <a:t>ALWAYS FIND NEW CHALLENGES</a:t>
            </a:r>
            <a:endParaRPr lang="en-GB" sz="1600" b="1" dirty="0">
              <a:solidFill>
                <a:schemeClr val="accent1"/>
              </a:solidFill>
            </a:endParaRPr>
          </a:p>
        </p:txBody>
      </p:sp>
      <p:sp>
        <p:nvSpPr>
          <p:cNvPr id="27" name="Text Placeholder 7">
            <a:extLst>
              <a:ext uri="{FF2B5EF4-FFF2-40B4-BE49-F238E27FC236}">
                <a16:creationId xmlns:a16="http://schemas.microsoft.com/office/drawing/2014/main" id="{3490BCFF-EEB7-4691-AA60-6F3EC099D452}"/>
              </a:ext>
            </a:extLst>
          </p:cNvPr>
          <p:cNvSpPr txBox="1">
            <a:spLocks/>
          </p:cNvSpPr>
          <p:nvPr/>
        </p:nvSpPr>
        <p:spPr>
          <a:xfrm>
            <a:off x="195694" y="406505"/>
            <a:ext cx="5463464"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GB" sz="6000" dirty="0">
                <a:solidFill>
                  <a:schemeClr val="bg1"/>
                </a:solidFill>
                <a:latin typeface="Lato Black" panose="020F0A02020204030203" pitchFamily="34" charset="0"/>
              </a:rPr>
              <a:t>Purpose (2/2) </a:t>
            </a:r>
          </a:p>
        </p:txBody>
      </p:sp>
      <p:sp>
        <p:nvSpPr>
          <p:cNvPr id="28" name="Rectangle 27">
            <a:extLst>
              <a:ext uri="{FF2B5EF4-FFF2-40B4-BE49-F238E27FC236}">
                <a16:creationId xmlns:a16="http://schemas.microsoft.com/office/drawing/2014/main" id="{407EC2BC-CC44-4E87-ADBB-F05B0650FCC2}"/>
              </a:ext>
            </a:extLst>
          </p:cNvPr>
          <p:cNvSpPr/>
          <p:nvPr/>
        </p:nvSpPr>
        <p:spPr>
          <a:xfrm>
            <a:off x="4823075" y="1429368"/>
            <a:ext cx="701023" cy="10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 10">
            <a:extLst>
              <a:ext uri="{FF2B5EF4-FFF2-40B4-BE49-F238E27FC236}">
                <a16:creationId xmlns:a16="http://schemas.microsoft.com/office/drawing/2014/main" id="{80CD68A8-3BA6-4BBE-9A00-9B5D3956A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438" y="2518140"/>
            <a:ext cx="650296" cy="650296"/>
          </a:xfrm>
          <a:prstGeom prst="rect">
            <a:avLst/>
          </a:prstGeom>
        </p:spPr>
      </p:pic>
      <p:sp>
        <p:nvSpPr>
          <p:cNvPr id="14" name="Rectangle 13">
            <a:extLst>
              <a:ext uri="{FF2B5EF4-FFF2-40B4-BE49-F238E27FC236}">
                <a16:creationId xmlns:a16="http://schemas.microsoft.com/office/drawing/2014/main" id="{2128F7CD-6304-4599-B627-7EFBB1651558}"/>
              </a:ext>
            </a:extLst>
          </p:cNvPr>
          <p:cNvSpPr/>
          <p:nvPr/>
        </p:nvSpPr>
        <p:spPr>
          <a:xfrm>
            <a:off x="6334811" y="63475"/>
            <a:ext cx="5316719" cy="1508105"/>
          </a:xfrm>
          <a:prstGeom prst="rect">
            <a:avLst/>
          </a:prstGeom>
        </p:spPr>
        <p:txBody>
          <a:bodyPr wrap="square">
            <a:spAutoFit/>
          </a:bodyPr>
          <a:lstStyle/>
          <a:p>
            <a:pPr algn="r">
              <a:lnSpc>
                <a:spcPct val="100000"/>
              </a:lnSpc>
            </a:pPr>
            <a:r>
              <a:rPr lang="en-GB" sz="3200" dirty="0">
                <a:solidFill>
                  <a:schemeClr val="bg1"/>
                </a:solidFill>
                <a:latin typeface="Lato Black" panose="020F0A02020204030203" pitchFamily="34" charset="0"/>
              </a:rPr>
              <a:t>Many different goals…</a:t>
            </a:r>
          </a:p>
          <a:p>
            <a:pPr algn="r">
              <a:lnSpc>
                <a:spcPct val="100000"/>
              </a:lnSpc>
            </a:pPr>
            <a:r>
              <a:rPr lang="en-GB" sz="2000" dirty="0">
                <a:solidFill>
                  <a:schemeClr val="bg1"/>
                </a:solidFill>
                <a:latin typeface="Lato Black" panose="020F0A02020204030203" pitchFamily="34" charset="0"/>
              </a:rPr>
              <a:t>Other purposes that I decided not to choose because they all converge towards my “ultimate” purpose.  </a:t>
            </a:r>
          </a:p>
        </p:txBody>
      </p:sp>
      <p:pic>
        <p:nvPicPr>
          <p:cNvPr id="29" name="Image 28">
            <a:extLst>
              <a:ext uri="{FF2B5EF4-FFF2-40B4-BE49-F238E27FC236}">
                <a16:creationId xmlns:a16="http://schemas.microsoft.com/office/drawing/2014/main" id="{E1C3C503-055D-43B4-BDEF-EB99AEB91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9106" y="2538115"/>
            <a:ext cx="650296" cy="650296"/>
          </a:xfrm>
          <a:prstGeom prst="rect">
            <a:avLst/>
          </a:prstGeom>
        </p:spPr>
      </p:pic>
      <p:pic>
        <p:nvPicPr>
          <p:cNvPr id="33" name="Image 32">
            <a:extLst>
              <a:ext uri="{FF2B5EF4-FFF2-40B4-BE49-F238E27FC236}">
                <a16:creationId xmlns:a16="http://schemas.microsoft.com/office/drawing/2014/main" id="{01BAFC5B-F261-4E6B-93FC-267D0D988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159" y="4498756"/>
            <a:ext cx="908854" cy="908854"/>
          </a:xfrm>
          <a:prstGeom prst="rect">
            <a:avLst/>
          </a:prstGeom>
        </p:spPr>
      </p:pic>
      <p:pic>
        <p:nvPicPr>
          <p:cNvPr id="40" name="Image 39">
            <a:extLst>
              <a:ext uri="{FF2B5EF4-FFF2-40B4-BE49-F238E27FC236}">
                <a16:creationId xmlns:a16="http://schemas.microsoft.com/office/drawing/2014/main" id="{DE2532FC-596E-4FF4-BEDF-1D02BD121F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4218" y="4613386"/>
            <a:ext cx="794224" cy="794224"/>
          </a:xfrm>
          <a:prstGeom prst="rect">
            <a:avLst/>
          </a:prstGeom>
        </p:spPr>
      </p:pic>
      <p:sp>
        <p:nvSpPr>
          <p:cNvPr id="25" name="Oval 14">
            <a:extLst>
              <a:ext uri="{FF2B5EF4-FFF2-40B4-BE49-F238E27FC236}">
                <a16:creationId xmlns:a16="http://schemas.microsoft.com/office/drawing/2014/main" id="{983E1271-853C-4091-8ED6-5381697C2B9E}"/>
              </a:ext>
            </a:extLst>
          </p:cNvPr>
          <p:cNvSpPr/>
          <p:nvPr/>
        </p:nvSpPr>
        <p:spPr>
          <a:xfrm>
            <a:off x="5500637" y="3268222"/>
            <a:ext cx="1201041" cy="1201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endParaRPr>
          </a:p>
        </p:txBody>
      </p:sp>
      <p:pic>
        <p:nvPicPr>
          <p:cNvPr id="3" name="Image 2">
            <a:extLst>
              <a:ext uri="{FF2B5EF4-FFF2-40B4-BE49-F238E27FC236}">
                <a16:creationId xmlns:a16="http://schemas.microsoft.com/office/drawing/2014/main" id="{FC90902B-19E8-4581-949F-AE0AC9FBC5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6289" y="3495259"/>
            <a:ext cx="679388" cy="679388"/>
          </a:xfrm>
          <a:prstGeom prst="rect">
            <a:avLst/>
          </a:prstGeom>
        </p:spPr>
      </p:pic>
    </p:spTree>
    <p:extLst>
      <p:ext uri="{BB962C8B-B14F-4D97-AF65-F5344CB8AC3E}">
        <p14:creationId xmlns:p14="http://schemas.microsoft.com/office/powerpoint/2010/main" val="31029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par>
                          <p:cTn id="56" fill="hold">
                            <p:stCondLst>
                              <p:cond delay="5000"/>
                            </p:stCondLst>
                            <p:childTnLst>
                              <p:par>
                                <p:cTn id="57" presetID="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0-#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2" grpId="0" animBg="1"/>
      <p:bldP spid="15" grpId="0" animBg="1"/>
      <p:bldP spid="17" grpId="0"/>
      <p:bldP spid="18" grpId="0"/>
      <p:bldP spid="19" grpId="0"/>
      <p:bldP spid="20" grpId="0"/>
      <p:bldP spid="21" grpId="0"/>
      <p:bldP spid="22" grpId="0"/>
      <p:bldP spid="23" grpId="0"/>
      <p:bldP spid="24" grpId="0"/>
      <p:bldP spid="27" grpId="0"/>
      <p:bldP spid="28"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D958567-E5D8-4A74-AA10-D3F0B8F8028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3000" contrast="40000"/>
                    </a14:imgEffect>
                  </a14:imgLayer>
                </a14:imgProps>
              </a:ext>
              <a:ext uri="{28A0092B-C50C-407E-A947-70E740481C1C}">
                <a14:useLocalDpi xmlns:a14="http://schemas.microsoft.com/office/drawing/2010/main" val="0"/>
              </a:ext>
            </a:extLst>
          </a:blip>
          <a:srcRect t="4684" r="40601" b="40334"/>
          <a:stretch/>
        </p:blipFill>
        <p:spPr>
          <a:xfrm>
            <a:off x="-1389" y="0"/>
            <a:ext cx="12192000" cy="6858000"/>
          </a:xfrm>
          <a:prstGeom prst="rect">
            <a:avLst/>
          </a:prstGeom>
          <a:noFill/>
        </p:spPr>
      </p:pic>
      <p:sp>
        <p:nvSpPr>
          <p:cNvPr id="40" name="Text Placeholder 7"/>
          <p:cNvSpPr txBox="1">
            <a:spLocks/>
          </p:cNvSpPr>
          <p:nvPr/>
        </p:nvSpPr>
        <p:spPr>
          <a:xfrm rot="16200000">
            <a:off x="-1544851" y="3079428"/>
            <a:ext cx="5399314"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0"/>
              </a:lnSpc>
            </a:pPr>
            <a:r>
              <a:rPr lang="fr-FR" sz="8000" b="0" spc="50" dirty="0">
                <a:solidFill>
                  <a:schemeClr val="bg1"/>
                </a:solidFill>
                <a:latin typeface="Lato Black" panose="020F0A02020204030203" pitchFamily="34" charset="0"/>
              </a:rPr>
              <a:t>Plans (1/2)</a:t>
            </a:r>
            <a:endParaRPr lang="en-GB" sz="8000" dirty="0">
              <a:solidFill>
                <a:schemeClr val="bg1"/>
              </a:solidFill>
              <a:latin typeface="Lato Black" panose="020F0A02020204030203" pitchFamily="34" charset="0"/>
            </a:endParaRPr>
          </a:p>
        </p:txBody>
      </p:sp>
      <p:grpSp>
        <p:nvGrpSpPr>
          <p:cNvPr id="20" name="Group 19"/>
          <p:cNvGrpSpPr/>
          <p:nvPr/>
        </p:nvGrpSpPr>
        <p:grpSpPr>
          <a:xfrm>
            <a:off x="5863465" y="3556949"/>
            <a:ext cx="4654388" cy="1848520"/>
            <a:chOff x="1043873" y="930304"/>
            <a:chExt cx="3026421" cy="1848520"/>
          </a:xfrm>
        </p:grpSpPr>
        <p:sp>
          <p:nvSpPr>
            <p:cNvPr id="21" name="TextBox 20"/>
            <p:cNvSpPr txBox="1"/>
            <p:nvPr/>
          </p:nvSpPr>
          <p:spPr>
            <a:xfrm>
              <a:off x="1422021" y="1238081"/>
              <a:ext cx="2270124" cy="1540743"/>
            </a:xfrm>
            <a:prstGeom prst="rect">
              <a:avLst/>
            </a:prstGeom>
            <a:noFill/>
            <a:ln>
              <a:noFill/>
            </a:ln>
          </p:spPr>
          <p:txBody>
            <a:bodyPr wrap="square" rtlCol="0">
              <a:spAutoFit/>
            </a:bodyPr>
            <a:lstStyle/>
            <a:p>
              <a:pPr algn="ctr">
                <a:lnSpc>
                  <a:spcPts val="2300"/>
                </a:lnSpc>
              </a:pPr>
              <a:r>
                <a:rPr lang="en-GB" sz="1400" dirty="0">
                  <a:solidFill>
                    <a:schemeClr val="bg1"/>
                  </a:solidFill>
                </a:rPr>
                <a:t>Call them monthly at least to see if I can help them and share with them.</a:t>
              </a:r>
            </a:p>
            <a:p>
              <a:pPr algn="ctr">
                <a:lnSpc>
                  <a:spcPts val="2300"/>
                </a:lnSpc>
              </a:pPr>
              <a:r>
                <a:rPr lang="en-GB" sz="1400" dirty="0">
                  <a:solidFill>
                    <a:schemeClr val="bg1"/>
                  </a:solidFill>
                </a:rPr>
                <a:t>Share my new knowledges with my partners and see their point of view on my purpose, goals and idea. </a:t>
              </a:r>
            </a:p>
          </p:txBody>
        </p:sp>
        <p:sp>
          <p:nvSpPr>
            <p:cNvPr id="22" name="TextBox 21"/>
            <p:cNvSpPr txBox="1"/>
            <p:nvPr/>
          </p:nvSpPr>
          <p:spPr>
            <a:xfrm>
              <a:off x="1043873" y="930304"/>
              <a:ext cx="3026421" cy="387286"/>
            </a:xfrm>
            <a:prstGeom prst="rect">
              <a:avLst/>
            </a:prstGeom>
            <a:noFill/>
            <a:ln>
              <a:noFill/>
            </a:ln>
          </p:spPr>
          <p:txBody>
            <a:bodyPr wrap="square" rtlCol="0">
              <a:spAutoFit/>
            </a:bodyPr>
            <a:lstStyle/>
            <a:p>
              <a:pPr algn="ctr">
                <a:lnSpc>
                  <a:spcPts val="2300"/>
                </a:lnSpc>
              </a:pPr>
              <a:r>
                <a:rPr lang="en-GB" b="1" dirty="0">
                  <a:solidFill>
                    <a:schemeClr val="bg1"/>
                  </a:solidFill>
                </a:rPr>
                <a:t>Share new knowledge with the ones I love</a:t>
              </a:r>
            </a:p>
          </p:txBody>
        </p:sp>
      </p:grpSp>
      <p:sp>
        <p:nvSpPr>
          <p:cNvPr id="42" name="Cross 41"/>
          <p:cNvSpPr/>
          <p:nvPr/>
        </p:nvSpPr>
        <p:spPr>
          <a:xfrm>
            <a:off x="1681541" y="5652273"/>
            <a:ext cx="521675" cy="521675"/>
          </a:xfrm>
          <a:prstGeom prst="plus">
            <a:avLst>
              <a:gd name="adj" fmla="val 34511"/>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38" name="Group 4">
            <a:extLst>
              <a:ext uri="{FF2B5EF4-FFF2-40B4-BE49-F238E27FC236}">
                <a16:creationId xmlns:a16="http://schemas.microsoft.com/office/drawing/2014/main" id="{6A336E20-358C-4D20-A43D-5688F0DA8184}"/>
              </a:ext>
            </a:extLst>
          </p:cNvPr>
          <p:cNvGrpSpPr/>
          <p:nvPr/>
        </p:nvGrpSpPr>
        <p:grpSpPr>
          <a:xfrm>
            <a:off x="5863465" y="1398983"/>
            <a:ext cx="1770534" cy="1770534"/>
            <a:chOff x="1731021" y="1638788"/>
            <a:chExt cx="736375" cy="736375"/>
          </a:xfrm>
        </p:grpSpPr>
        <p:sp>
          <p:nvSpPr>
            <p:cNvPr id="39" name="Oval 5">
              <a:extLst>
                <a:ext uri="{FF2B5EF4-FFF2-40B4-BE49-F238E27FC236}">
                  <a16:creationId xmlns:a16="http://schemas.microsoft.com/office/drawing/2014/main" id="{1AF86B2F-BB86-4D43-A5C6-3FBA227E6BAA}"/>
                </a:ext>
              </a:extLst>
            </p:cNvPr>
            <p:cNvSpPr/>
            <p:nvPr/>
          </p:nvSpPr>
          <p:spPr>
            <a:xfrm>
              <a:off x="1731021" y="1638788"/>
              <a:ext cx="736375" cy="736375"/>
            </a:xfrm>
            <a:prstGeom prst="ellipse">
              <a:avLst/>
            </a:prstGeom>
            <a:noFill/>
            <a:ln w="76200">
              <a:solidFill>
                <a:srgbClr val="2EB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1" name="TextBox 6">
              <a:extLst>
                <a:ext uri="{FF2B5EF4-FFF2-40B4-BE49-F238E27FC236}">
                  <a16:creationId xmlns:a16="http://schemas.microsoft.com/office/drawing/2014/main" id="{C0CE480E-14C3-4754-B489-94DF714B4E4B}"/>
                </a:ext>
              </a:extLst>
            </p:cNvPr>
            <p:cNvSpPr txBox="1"/>
            <p:nvPr/>
          </p:nvSpPr>
          <p:spPr>
            <a:xfrm>
              <a:off x="1786991" y="1638788"/>
              <a:ext cx="624434" cy="550426"/>
            </a:xfrm>
            <a:prstGeom prst="rect">
              <a:avLst/>
            </a:prstGeom>
            <a:noFill/>
            <a:ln>
              <a:noFill/>
            </a:ln>
          </p:spPr>
          <p:txBody>
            <a:bodyPr wrap="square" rtlCol="0">
              <a:spAutoFit/>
            </a:bodyPr>
            <a:lstStyle/>
            <a:p>
              <a:pPr algn="ctr"/>
              <a:r>
                <a:rPr lang="en-GB" sz="4800" b="1" dirty="0">
                  <a:solidFill>
                    <a:schemeClr val="bg1"/>
                  </a:solidFill>
                </a:rPr>
                <a:t>1</a:t>
              </a:r>
            </a:p>
            <a:p>
              <a:pPr algn="ctr"/>
              <a:r>
                <a:rPr lang="en-GB" sz="3200" b="1" dirty="0">
                  <a:solidFill>
                    <a:schemeClr val="bg1"/>
                  </a:solidFill>
                </a:rPr>
                <a:t>month</a:t>
              </a:r>
            </a:p>
          </p:txBody>
        </p:sp>
      </p:grpSp>
      <p:grpSp>
        <p:nvGrpSpPr>
          <p:cNvPr id="13" name="Group 19">
            <a:extLst>
              <a:ext uri="{FF2B5EF4-FFF2-40B4-BE49-F238E27FC236}">
                <a16:creationId xmlns:a16="http://schemas.microsoft.com/office/drawing/2014/main" id="{775C637F-5E88-44DB-A139-E8BF4AB403F5}"/>
              </a:ext>
            </a:extLst>
          </p:cNvPr>
          <p:cNvGrpSpPr/>
          <p:nvPr/>
        </p:nvGrpSpPr>
        <p:grpSpPr>
          <a:xfrm>
            <a:off x="7536223" y="575662"/>
            <a:ext cx="4654388" cy="2441661"/>
            <a:chOff x="1043873" y="930304"/>
            <a:chExt cx="3026421" cy="2441661"/>
          </a:xfrm>
        </p:grpSpPr>
        <p:sp>
          <p:nvSpPr>
            <p:cNvPr id="14" name="TextBox 20">
              <a:extLst>
                <a:ext uri="{FF2B5EF4-FFF2-40B4-BE49-F238E27FC236}">
                  <a16:creationId xmlns:a16="http://schemas.microsoft.com/office/drawing/2014/main" id="{CE0F15C9-AF17-42AC-975F-0D5A4BA83378}"/>
                </a:ext>
              </a:extLst>
            </p:cNvPr>
            <p:cNvSpPr txBox="1"/>
            <p:nvPr/>
          </p:nvSpPr>
          <p:spPr>
            <a:xfrm>
              <a:off x="1382729" y="1241317"/>
              <a:ext cx="2348711" cy="2130648"/>
            </a:xfrm>
            <a:prstGeom prst="rect">
              <a:avLst/>
            </a:prstGeom>
            <a:noFill/>
            <a:ln>
              <a:noFill/>
            </a:ln>
          </p:spPr>
          <p:txBody>
            <a:bodyPr wrap="square" rtlCol="0">
              <a:spAutoFit/>
            </a:bodyPr>
            <a:lstStyle/>
            <a:p>
              <a:pPr algn="ctr">
                <a:lnSpc>
                  <a:spcPts val="2300"/>
                </a:lnSpc>
              </a:pPr>
              <a:r>
                <a:rPr lang="en-GB" sz="1400" dirty="0">
                  <a:solidFill>
                    <a:schemeClr val="bg1"/>
                  </a:solidFill>
                </a:rPr>
                <a:t>Try to give my best at school every week to learn new things and try to enjoy my free time to learn how to speak Japanese by myself. </a:t>
              </a:r>
            </a:p>
            <a:p>
              <a:pPr algn="ctr">
                <a:lnSpc>
                  <a:spcPts val="2300"/>
                </a:lnSpc>
              </a:pPr>
              <a:r>
                <a:rPr lang="en-GB" sz="1400" dirty="0">
                  <a:solidFill>
                    <a:schemeClr val="bg1"/>
                  </a:solidFill>
                </a:rPr>
                <a:t>Use leadership and strategic thinking </a:t>
              </a:r>
            </a:p>
            <a:p>
              <a:pPr algn="ctr">
                <a:lnSpc>
                  <a:spcPts val="2300"/>
                </a:lnSpc>
              </a:pPr>
              <a:r>
                <a:rPr lang="en-GB" sz="1400" dirty="0">
                  <a:solidFill>
                    <a:schemeClr val="bg1"/>
                  </a:solidFill>
                </a:rPr>
                <a:t>to precise my</a:t>
              </a:r>
            </a:p>
            <a:p>
              <a:pPr algn="ctr">
                <a:lnSpc>
                  <a:spcPts val="2300"/>
                </a:lnSpc>
              </a:pPr>
              <a:r>
                <a:rPr lang="en-GB" sz="1400" dirty="0">
                  <a:solidFill>
                    <a:schemeClr val="bg1"/>
                  </a:solidFill>
                </a:rPr>
                <a:t> Where I am now / Where I want to go / How</a:t>
              </a:r>
            </a:p>
            <a:p>
              <a:pPr algn="ctr">
                <a:lnSpc>
                  <a:spcPts val="2300"/>
                </a:lnSpc>
              </a:pPr>
              <a:r>
                <a:rPr lang="en-GB" sz="1400" dirty="0">
                  <a:solidFill>
                    <a:schemeClr val="bg1"/>
                  </a:solidFill>
                </a:rPr>
                <a:t> </a:t>
              </a:r>
            </a:p>
          </p:txBody>
        </p:sp>
        <p:sp>
          <p:nvSpPr>
            <p:cNvPr id="15" name="TextBox 21">
              <a:extLst>
                <a:ext uri="{FF2B5EF4-FFF2-40B4-BE49-F238E27FC236}">
                  <a16:creationId xmlns:a16="http://schemas.microsoft.com/office/drawing/2014/main" id="{812B7C00-6FBA-4DB2-B197-B581093451F2}"/>
                </a:ext>
              </a:extLst>
            </p:cNvPr>
            <p:cNvSpPr txBox="1"/>
            <p:nvPr/>
          </p:nvSpPr>
          <p:spPr>
            <a:xfrm>
              <a:off x="1043873" y="930304"/>
              <a:ext cx="3026421" cy="387286"/>
            </a:xfrm>
            <a:prstGeom prst="rect">
              <a:avLst/>
            </a:prstGeom>
            <a:noFill/>
            <a:ln>
              <a:noFill/>
            </a:ln>
          </p:spPr>
          <p:txBody>
            <a:bodyPr wrap="square" rtlCol="0">
              <a:spAutoFit/>
            </a:bodyPr>
            <a:lstStyle/>
            <a:p>
              <a:pPr algn="ctr">
                <a:lnSpc>
                  <a:spcPts val="2300"/>
                </a:lnSpc>
              </a:pPr>
              <a:r>
                <a:rPr lang="en-GB" b="1" dirty="0">
                  <a:solidFill>
                    <a:schemeClr val="bg1"/>
                  </a:solidFill>
                </a:rPr>
                <a:t>Learn new things</a:t>
              </a:r>
            </a:p>
          </p:txBody>
        </p:sp>
      </p:grpSp>
      <p:grpSp>
        <p:nvGrpSpPr>
          <p:cNvPr id="16" name="Group 19">
            <a:extLst>
              <a:ext uri="{FF2B5EF4-FFF2-40B4-BE49-F238E27FC236}">
                <a16:creationId xmlns:a16="http://schemas.microsoft.com/office/drawing/2014/main" id="{C09EEB13-DE75-492D-949E-20C6CA45420B}"/>
              </a:ext>
            </a:extLst>
          </p:cNvPr>
          <p:cNvGrpSpPr/>
          <p:nvPr/>
        </p:nvGrpSpPr>
        <p:grpSpPr>
          <a:xfrm>
            <a:off x="1587398" y="575662"/>
            <a:ext cx="4654388" cy="1848520"/>
            <a:chOff x="1043873" y="930304"/>
            <a:chExt cx="3026421" cy="1848520"/>
          </a:xfrm>
        </p:grpSpPr>
        <p:sp>
          <p:nvSpPr>
            <p:cNvPr id="17" name="TextBox 20">
              <a:extLst>
                <a:ext uri="{FF2B5EF4-FFF2-40B4-BE49-F238E27FC236}">
                  <a16:creationId xmlns:a16="http://schemas.microsoft.com/office/drawing/2014/main" id="{E681A6F4-81C0-4272-8FD0-B11B3FF0947C}"/>
                </a:ext>
              </a:extLst>
            </p:cNvPr>
            <p:cNvSpPr txBox="1"/>
            <p:nvPr/>
          </p:nvSpPr>
          <p:spPr>
            <a:xfrm>
              <a:off x="1422021" y="1238081"/>
              <a:ext cx="2270124" cy="1540743"/>
            </a:xfrm>
            <a:prstGeom prst="rect">
              <a:avLst/>
            </a:prstGeom>
            <a:noFill/>
            <a:ln>
              <a:noFill/>
            </a:ln>
          </p:spPr>
          <p:txBody>
            <a:bodyPr wrap="square" rtlCol="0">
              <a:spAutoFit/>
            </a:bodyPr>
            <a:lstStyle/>
            <a:p>
              <a:pPr algn="ctr">
                <a:lnSpc>
                  <a:spcPts val="2300"/>
                </a:lnSpc>
              </a:pPr>
              <a:r>
                <a:rPr lang="en-GB" sz="1400" dirty="0">
                  <a:solidFill>
                    <a:schemeClr val="bg1"/>
                  </a:solidFill>
                </a:rPr>
                <a:t>Plan as much trip as possible with my new friends to discover Japan, meet new people, enjoy the Japanese culture and try to see </a:t>
              </a:r>
            </a:p>
            <a:p>
              <a:pPr algn="ctr">
                <a:lnSpc>
                  <a:spcPts val="2300"/>
                </a:lnSpc>
              </a:pPr>
              <a:r>
                <a:rPr lang="en-GB" sz="1400" dirty="0">
                  <a:solidFill>
                    <a:schemeClr val="bg1"/>
                  </a:solidFill>
                </a:rPr>
                <a:t>some issues from a different angle to find inspiration.</a:t>
              </a:r>
            </a:p>
          </p:txBody>
        </p:sp>
        <p:sp>
          <p:nvSpPr>
            <p:cNvPr id="18" name="TextBox 21">
              <a:extLst>
                <a:ext uri="{FF2B5EF4-FFF2-40B4-BE49-F238E27FC236}">
                  <a16:creationId xmlns:a16="http://schemas.microsoft.com/office/drawing/2014/main" id="{676BD88C-F6D7-42C5-BD85-39EAF0EF9A21}"/>
                </a:ext>
              </a:extLst>
            </p:cNvPr>
            <p:cNvSpPr txBox="1"/>
            <p:nvPr/>
          </p:nvSpPr>
          <p:spPr>
            <a:xfrm>
              <a:off x="1043873" y="930304"/>
              <a:ext cx="3026421" cy="387286"/>
            </a:xfrm>
            <a:prstGeom prst="rect">
              <a:avLst/>
            </a:prstGeom>
            <a:noFill/>
            <a:ln>
              <a:noFill/>
            </a:ln>
          </p:spPr>
          <p:txBody>
            <a:bodyPr wrap="square" rtlCol="0">
              <a:spAutoFit/>
            </a:bodyPr>
            <a:lstStyle/>
            <a:p>
              <a:pPr algn="ctr">
                <a:lnSpc>
                  <a:spcPts val="2300"/>
                </a:lnSpc>
              </a:pPr>
              <a:r>
                <a:rPr lang="en-GB" b="1" dirty="0">
                  <a:solidFill>
                    <a:schemeClr val="bg1"/>
                  </a:solidFill>
                </a:rPr>
                <a:t>Being inspired by Japan</a:t>
              </a:r>
            </a:p>
          </p:txBody>
        </p:sp>
      </p:grpSp>
      <p:grpSp>
        <p:nvGrpSpPr>
          <p:cNvPr id="19" name="Group 19">
            <a:extLst>
              <a:ext uri="{FF2B5EF4-FFF2-40B4-BE49-F238E27FC236}">
                <a16:creationId xmlns:a16="http://schemas.microsoft.com/office/drawing/2014/main" id="{F0B5CF04-D348-4BD9-A785-F546B83B617A}"/>
              </a:ext>
            </a:extLst>
          </p:cNvPr>
          <p:cNvGrpSpPr/>
          <p:nvPr/>
        </p:nvGrpSpPr>
        <p:grpSpPr>
          <a:xfrm>
            <a:off x="1427115" y="3017323"/>
            <a:ext cx="4654388" cy="2441661"/>
            <a:chOff x="1043873" y="930304"/>
            <a:chExt cx="3026421" cy="2441661"/>
          </a:xfrm>
        </p:grpSpPr>
        <p:sp>
          <p:nvSpPr>
            <p:cNvPr id="23" name="TextBox 20">
              <a:extLst>
                <a:ext uri="{FF2B5EF4-FFF2-40B4-BE49-F238E27FC236}">
                  <a16:creationId xmlns:a16="http://schemas.microsoft.com/office/drawing/2014/main" id="{5328ECC2-9749-4A28-B096-653E4A6C15D7}"/>
                </a:ext>
              </a:extLst>
            </p:cNvPr>
            <p:cNvSpPr txBox="1"/>
            <p:nvPr/>
          </p:nvSpPr>
          <p:spPr>
            <a:xfrm>
              <a:off x="1382729" y="1241317"/>
              <a:ext cx="2348711" cy="2130648"/>
            </a:xfrm>
            <a:prstGeom prst="rect">
              <a:avLst/>
            </a:prstGeom>
            <a:noFill/>
            <a:ln>
              <a:noFill/>
            </a:ln>
          </p:spPr>
          <p:txBody>
            <a:bodyPr wrap="square" rtlCol="0">
              <a:spAutoFit/>
            </a:bodyPr>
            <a:lstStyle/>
            <a:p>
              <a:pPr algn="ctr">
                <a:lnSpc>
                  <a:spcPts val="2300"/>
                </a:lnSpc>
              </a:pPr>
              <a:r>
                <a:rPr lang="en-GB" sz="1400" dirty="0">
                  <a:solidFill>
                    <a:schemeClr val="bg1"/>
                  </a:solidFill>
                </a:rPr>
                <a:t>Write new articles for my digital blog (toiledefond.net).</a:t>
              </a:r>
            </a:p>
            <a:p>
              <a:pPr algn="ctr">
                <a:lnSpc>
                  <a:spcPts val="2300"/>
                </a:lnSpc>
              </a:pPr>
              <a:r>
                <a:rPr lang="en-GB" sz="1400" dirty="0">
                  <a:solidFill>
                    <a:schemeClr val="bg1"/>
                  </a:solidFill>
                </a:rPr>
                <a:t>Keep myself informed about new innovations in the 2.0 world.</a:t>
              </a:r>
            </a:p>
            <a:p>
              <a:pPr algn="ctr">
                <a:lnSpc>
                  <a:spcPts val="2300"/>
                </a:lnSpc>
              </a:pPr>
              <a:r>
                <a:rPr lang="en-GB" sz="1400" dirty="0">
                  <a:solidFill>
                    <a:schemeClr val="bg1"/>
                  </a:solidFill>
                </a:rPr>
                <a:t>Begin to learn a new programming language and try to develop a new website for my multimedia association (</a:t>
              </a:r>
              <a:r>
                <a:rPr lang="en-GB" sz="1400" dirty="0" err="1">
                  <a:solidFill>
                    <a:schemeClr val="bg1"/>
                  </a:solidFill>
                </a:rPr>
                <a:t>Hotsoft</a:t>
              </a:r>
              <a:r>
                <a:rPr lang="en-GB" sz="1400" dirty="0">
                  <a:solidFill>
                    <a:schemeClr val="bg1"/>
                  </a:solidFill>
                </a:rPr>
                <a:t>).</a:t>
              </a:r>
            </a:p>
          </p:txBody>
        </p:sp>
        <p:sp>
          <p:nvSpPr>
            <p:cNvPr id="24" name="TextBox 21">
              <a:extLst>
                <a:ext uri="{FF2B5EF4-FFF2-40B4-BE49-F238E27FC236}">
                  <a16:creationId xmlns:a16="http://schemas.microsoft.com/office/drawing/2014/main" id="{BE93A4B6-6806-487E-84CB-19D7B9663C7D}"/>
                </a:ext>
              </a:extLst>
            </p:cNvPr>
            <p:cNvSpPr txBox="1"/>
            <p:nvPr/>
          </p:nvSpPr>
          <p:spPr>
            <a:xfrm>
              <a:off x="1043873" y="930304"/>
              <a:ext cx="3026421" cy="387286"/>
            </a:xfrm>
            <a:prstGeom prst="rect">
              <a:avLst/>
            </a:prstGeom>
            <a:noFill/>
            <a:ln>
              <a:noFill/>
            </a:ln>
          </p:spPr>
          <p:txBody>
            <a:bodyPr wrap="square" rtlCol="0">
              <a:spAutoFit/>
            </a:bodyPr>
            <a:lstStyle/>
            <a:p>
              <a:pPr algn="ctr">
                <a:lnSpc>
                  <a:spcPts val="2300"/>
                </a:lnSpc>
              </a:pPr>
              <a:r>
                <a:rPr lang="en-GB" b="1" dirty="0">
                  <a:solidFill>
                    <a:schemeClr val="bg1"/>
                  </a:solidFill>
                </a:rPr>
                <a:t>Improve my Digital skills  </a:t>
              </a:r>
            </a:p>
          </p:txBody>
        </p:sp>
      </p:grpSp>
    </p:spTree>
    <p:extLst>
      <p:ext uri="{BB962C8B-B14F-4D97-AF65-F5344CB8AC3E}">
        <p14:creationId xmlns:p14="http://schemas.microsoft.com/office/powerpoint/2010/main" val="10634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6CB9A8-3914-4A93-A1A6-E624C8E32C75}"/>
              </a:ext>
            </a:extLst>
          </p:cNvPr>
          <p:cNvPicPr>
            <a:picLocks noChangeAspect="1"/>
          </p:cNvPicPr>
          <p:nvPr/>
        </p:nvPicPr>
        <p:blipFill rotWithShape="1">
          <a:blip r:embed="rId2">
            <a:extLst>
              <a:ext uri="{28A0092B-C50C-407E-A947-70E740481C1C}">
                <a14:useLocalDpi xmlns:a14="http://schemas.microsoft.com/office/drawing/2010/main" val="0"/>
              </a:ext>
            </a:extLst>
          </a:blip>
          <a:srcRect l="25766" t="-7212" r="212" b="53588"/>
          <a:stretch/>
        </p:blipFill>
        <p:spPr>
          <a:xfrm>
            <a:off x="0" y="0"/>
            <a:ext cx="12192000" cy="6858000"/>
          </a:xfrm>
          <a:prstGeom prst="rect">
            <a:avLst/>
          </a:prstGeom>
        </p:spPr>
      </p:pic>
      <p:sp>
        <p:nvSpPr>
          <p:cNvPr id="40" name="Text Placeholder 7"/>
          <p:cNvSpPr txBox="1">
            <a:spLocks/>
          </p:cNvSpPr>
          <p:nvPr/>
        </p:nvSpPr>
        <p:spPr>
          <a:xfrm rot="16200000">
            <a:off x="-1544851" y="3079428"/>
            <a:ext cx="5399314"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0"/>
              </a:lnSpc>
            </a:pPr>
            <a:r>
              <a:rPr lang="fr-FR" sz="8000" b="0" spc="50" dirty="0">
                <a:solidFill>
                  <a:schemeClr val="bg1"/>
                </a:solidFill>
                <a:latin typeface="Lato Black" panose="020F0A02020204030203" pitchFamily="34" charset="0"/>
              </a:rPr>
              <a:t>Plans (2/2)</a:t>
            </a:r>
            <a:endParaRPr lang="en-GB" sz="8000" dirty="0">
              <a:solidFill>
                <a:schemeClr val="bg1"/>
              </a:solidFill>
              <a:latin typeface="Lato Black" panose="020F0A02020204030203" pitchFamily="34" charset="0"/>
            </a:endParaRPr>
          </a:p>
        </p:txBody>
      </p:sp>
      <p:grpSp>
        <p:nvGrpSpPr>
          <p:cNvPr id="20" name="Group 19"/>
          <p:cNvGrpSpPr/>
          <p:nvPr/>
        </p:nvGrpSpPr>
        <p:grpSpPr>
          <a:xfrm>
            <a:off x="1992836" y="515795"/>
            <a:ext cx="4654388" cy="2143472"/>
            <a:chOff x="1043873" y="930304"/>
            <a:chExt cx="3026421" cy="2143472"/>
          </a:xfrm>
        </p:grpSpPr>
        <p:sp>
          <p:nvSpPr>
            <p:cNvPr id="21" name="TextBox 20"/>
            <p:cNvSpPr txBox="1"/>
            <p:nvPr/>
          </p:nvSpPr>
          <p:spPr>
            <a:xfrm>
              <a:off x="1422021" y="1238081"/>
              <a:ext cx="2351594" cy="1835695"/>
            </a:xfrm>
            <a:prstGeom prst="rect">
              <a:avLst/>
            </a:prstGeom>
            <a:noFill/>
            <a:ln>
              <a:noFill/>
            </a:ln>
          </p:spPr>
          <p:txBody>
            <a:bodyPr wrap="square" rtlCol="0">
              <a:spAutoFit/>
            </a:bodyPr>
            <a:lstStyle/>
            <a:p>
              <a:pPr algn="ctr">
                <a:lnSpc>
                  <a:spcPts val="2300"/>
                </a:lnSpc>
              </a:pPr>
              <a:r>
                <a:rPr lang="en-GB" sz="1400" dirty="0">
                  <a:solidFill>
                    <a:schemeClr val="bg1"/>
                  </a:solidFill>
                </a:rPr>
                <a:t>Develop my career and find a job connected to aeronautics and technologies to work in a field related to my passions after my Master 2.</a:t>
              </a:r>
            </a:p>
            <a:p>
              <a:pPr algn="ctr">
                <a:lnSpc>
                  <a:spcPts val="2300"/>
                </a:lnSpc>
              </a:pPr>
              <a:r>
                <a:rPr lang="en-GB" sz="1400" dirty="0">
                  <a:solidFill>
                    <a:schemeClr val="bg1"/>
                  </a:solidFill>
                </a:rPr>
                <a:t>Be happy at work and be sure that this work will help myself to reach my purpose by acquiring new key resources.</a:t>
              </a:r>
            </a:p>
          </p:txBody>
        </p:sp>
        <p:sp>
          <p:nvSpPr>
            <p:cNvPr id="22" name="TextBox 21"/>
            <p:cNvSpPr txBox="1"/>
            <p:nvPr/>
          </p:nvSpPr>
          <p:spPr>
            <a:xfrm>
              <a:off x="1043873" y="930304"/>
              <a:ext cx="3026421" cy="387286"/>
            </a:xfrm>
            <a:prstGeom prst="rect">
              <a:avLst/>
            </a:prstGeom>
            <a:noFill/>
            <a:ln>
              <a:noFill/>
            </a:ln>
          </p:spPr>
          <p:txBody>
            <a:bodyPr wrap="square" rtlCol="0">
              <a:spAutoFit/>
            </a:bodyPr>
            <a:lstStyle/>
            <a:p>
              <a:pPr algn="ctr">
                <a:lnSpc>
                  <a:spcPts val="2300"/>
                </a:lnSpc>
              </a:pPr>
              <a:r>
                <a:rPr lang="fr-FR" b="1" dirty="0" err="1">
                  <a:solidFill>
                    <a:schemeClr val="bg1"/>
                  </a:solidFill>
                </a:rPr>
                <a:t>Find</a:t>
              </a:r>
              <a:r>
                <a:rPr lang="fr-FR" b="1" dirty="0">
                  <a:solidFill>
                    <a:schemeClr val="bg1"/>
                  </a:solidFill>
                </a:rPr>
                <a:t> </a:t>
              </a:r>
              <a:r>
                <a:rPr lang="fr-FR" b="1" dirty="0" err="1">
                  <a:solidFill>
                    <a:schemeClr val="bg1"/>
                  </a:solidFill>
                </a:rPr>
                <a:t>my</a:t>
              </a:r>
              <a:r>
                <a:rPr lang="fr-FR" b="1" dirty="0">
                  <a:solidFill>
                    <a:schemeClr val="bg1"/>
                  </a:solidFill>
                </a:rPr>
                <a:t> first job in </a:t>
              </a:r>
              <a:r>
                <a:rPr lang="fr-FR" b="1" dirty="0" err="1">
                  <a:solidFill>
                    <a:schemeClr val="bg1"/>
                  </a:solidFill>
                </a:rPr>
                <a:t>Aeronautics</a:t>
              </a:r>
              <a:endParaRPr lang="en-GB" b="1" dirty="0">
                <a:solidFill>
                  <a:schemeClr val="bg1"/>
                </a:solidFill>
              </a:endParaRPr>
            </a:p>
          </p:txBody>
        </p:sp>
      </p:grpSp>
      <p:sp>
        <p:nvSpPr>
          <p:cNvPr id="42" name="Cross 41"/>
          <p:cNvSpPr/>
          <p:nvPr/>
        </p:nvSpPr>
        <p:spPr>
          <a:xfrm>
            <a:off x="1681541" y="5652273"/>
            <a:ext cx="521675" cy="521675"/>
          </a:xfrm>
          <a:prstGeom prst="plus">
            <a:avLst>
              <a:gd name="adj" fmla="val 34511"/>
            </a:avLst>
          </a:prstGeom>
          <a:solidFill>
            <a:srgbClr val="2EB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38" name="Group 4">
            <a:extLst>
              <a:ext uri="{FF2B5EF4-FFF2-40B4-BE49-F238E27FC236}">
                <a16:creationId xmlns:a16="http://schemas.microsoft.com/office/drawing/2014/main" id="{6A336E20-358C-4D20-A43D-5688F0DA8184}"/>
              </a:ext>
            </a:extLst>
          </p:cNvPr>
          <p:cNvGrpSpPr/>
          <p:nvPr/>
        </p:nvGrpSpPr>
        <p:grpSpPr>
          <a:xfrm>
            <a:off x="5354872" y="3008953"/>
            <a:ext cx="1770534" cy="1770535"/>
            <a:chOff x="1731021" y="1638788"/>
            <a:chExt cx="736375" cy="736375"/>
          </a:xfrm>
        </p:grpSpPr>
        <p:sp>
          <p:nvSpPr>
            <p:cNvPr id="39" name="Oval 5">
              <a:extLst>
                <a:ext uri="{FF2B5EF4-FFF2-40B4-BE49-F238E27FC236}">
                  <a16:creationId xmlns:a16="http://schemas.microsoft.com/office/drawing/2014/main" id="{1AF86B2F-BB86-4D43-A5C6-3FBA227E6BAA}"/>
                </a:ext>
              </a:extLst>
            </p:cNvPr>
            <p:cNvSpPr/>
            <p:nvPr/>
          </p:nvSpPr>
          <p:spPr>
            <a:xfrm>
              <a:off x="1731021" y="1638788"/>
              <a:ext cx="736375" cy="736375"/>
            </a:xfrm>
            <a:prstGeom prst="ellipse">
              <a:avLst/>
            </a:prstGeom>
            <a:noFill/>
            <a:ln w="76200">
              <a:solidFill>
                <a:srgbClr val="2EB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1" name="TextBox 6">
              <a:extLst>
                <a:ext uri="{FF2B5EF4-FFF2-40B4-BE49-F238E27FC236}">
                  <a16:creationId xmlns:a16="http://schemas.microsoft.com/office/drawing/2014/main" id="{C0CE480E-14C3-4754-B489-94DF714B4E4B}"/>
                </a:ext>
              </a:extLst>
            </p:cNvPr>
            <p:cNvSpPr txBox="1"/>
            <p:nvPr/>
          </p:nvSpPr>
          <p:spPr>
            <a:xfrm>
              <a:off x="1786991" y="1638788"/>
              <a:ext cx="624434" cy="652830"/>
            </a:xfrm>
            <a:prstGeom prst="rect">
              <a:avLst/>
            </a:prstGeom>
            <a:noFill/>
            <a:ln>
              <a:noFill/>
            </a:ln>
          </p:spPr>
          <p:txBody>
            <a:bodyPr wrap="square" rtlCol="0">
              <a:spAutoFit/>
            </a:bodyPr>
            <a:lstStyle/>
            <a:p>
              <a:pPr algn="ctr"/>
              <a:r>
                <a:rPr lang="en-GB" sz="4800" b="1" dirty="0">
                  <a:solidFill>
                    <a:schemeClr val="bg1"/>
                  </a:solidFill>
                </a:rPr>
                <a:t>1</a:t>
              </a:r>
            </a:p>
            <a:p>
              <a:pPr algn="ctr"/>
              <a:r>
                <a:rPr lang="en-GB" sz="4800" b="1" dirty="0">
                  <a:solidFill>
                    <a:schemeClr val="bg1"/>
                  </a:solidFill>
                </a:rPr>
                <a:t>year</a:t>
              </a:r>
            </a:p>
          </p:txBody>
        </p:sp>
      </p:grpSp>
      <p:grpSp>
        <p:nvGrpSpPr>
          <p:cNvPr id="14" name="Group 19">
            <a:extLst>
              <a:ext uri="{FF2B5EF4-FFF2-40B4-BE49-F238E27FC236}">
                <a16:creationId xmlns:a16="http://schemas.microsoft.com/office/drawing/2014/main" id="{0AE546F4-34FD-4764-B1D6-4BBE4E108F7D}"/>
              </a:ext>
            </a:extLst>
          </p:cNvPr>
          <p:cNvGrpSpPr/>
          <p:nvPr/>
        </p:nvGrpSpPr>
        <p:grpSpPr>
          <a:xfrm>
            <a:off x="7409793" y="3539006"/>
            <a:ext cx="4782207" cy="2480963"/>
            <a:chOff x="1043872" y="930304"/>
            <a:chExt cx="3109533" cy="1763636"/>
          </a:xfrm>
        </p:grpSpPr>
        <p:sp>
          <p:nvSpPr>
            <p:cNvPr id="15" name="TextBox 20">
              <a:extLst>
                <a:ext uri="{FF2B5EF4-FFF2-40B4-BE49-F238E27FC236}">
                  <a16:creationId xmlns:a16="http://schemas.microsoft.com/office/drawing/2014/main" id="{95B07D0C-06AA-4C79-A334-0B6DF26CB9CC}"/>
                </a:ext>
              </a:extLst>
            </p:cNvPr>
            <p:cNvSpPr txBox="1"/>
            <p:nvPr/>
          </p:nvSpPr>
          <p:spPr>
            <a:xfrm>
              <a:off x="1368414" y="1179331"/>
              <a:ext cx="2540276" cy="1514609"/>
            </a:xfrm>
            <a:prstGeom prst="rect">
              <a:avLst/>
            </a:prstGeom>
            <a:noFill/>
            <a:ln>
              <a:noFill/>
            </a:ln>
          </p:spPr>
          <p:txBody>
            <a:bodyPr wrap="square" rtlCol="0">
              <a:spAutoFit/>
            </a:bodyPr>
            <a:lstStyle/>
            <a:p>
              <a:pPr algn="ctr">
                <a:lnSpc>
                  <a:spcPts val="2300"/>
                </a:lnSpc>
              </a:pPr>
              <a:r>
                <a:rPr lang="en-GB" sz="1400" dirty="0">
                  <a:solidFill>
                    <a:schemeClr val="bg1"/>
                  </a:solidFill>
                </a:rPr>
                <a:t>Find issues I want to solve.</a:t>
              </a:r>
            </a:p>
            <a:p>
              <a:pPr algn="ctr">
                <a:lnSpc>
                  <a:spcPts val="2300"/>
                </a:lnSpc>
              </a:pPr>
              <a:r>
                <a:rPr lang="en-GB" sz="1400" dirty="0">
                  <a:solidFill>
                    <a:schemeClr val="bg1"/>
                  </a:solidFill>
                </a:rPr>
                <a:t>Find innovative way to solve them.</a:t>
              </a:r>
            </a:p>
            <a:p>
              <a:pPr algn="ctr">
                <a:lnSpc>
                  <a:spcPts val="2300"/>
                </a:lnSpc>
              </a:pPr>
              <a:r>
                <a:rPr lang="en-GB" sz="1400" dirty="0">
                  <a:solidFill>
                    <a:schemeClr val="bg1"/>
                  </a:solidFill>
                </a:rPr>
                <a:t>Write solutions that come to my mind every week.</a:t>
              </a:r>
            </a:p>
            <a:p>
              <a:pPr algn="ctr">
                <a:lnSpc>
                  <a:spcPts val="2300"/>
                </a:lnSpc>
              </a:pPr>
              <a:r>
                <a:rPr lang="en-GB" sz="1400" dirty="0">
                  <a:solidFill>
                    <a:schemeClr val="bg1"/>
                  </a:solidFill>
                </a:rPr>
                <a:t>Ask myself about the utility I want to give to my purpose and firm and from their, write my first BPO and send it to my school start-up incubator.  </a:t>
              </a:r>
            </a:p>
            <a:p>
              <a:pPr algn="ctr">
                <a:lnSpc>
                  <a:spcPts val="2300"/>
                </a:lnSpc>
              </a:pPr>
              <a:endParaRPr lang="en-GB" sz="1400" dirty="0">
                <a:solidFill>
                  <a:schemeClr val="bg1"/>
                </a:solidFill>
              </a:endParaRPr>
            </a:p>
          </p:txBody>
        </p:sp>
        <p:sp>
          <p:nvSpPr>
            <p:cNvPr id="16" name="TextBox 21">
              <a:extLst>
                <a:ext uri="{FF2B5EF4-FFF2-40B4-BE49-F238E27FC236}">
                  <a16:creationId xmlns:a16="http://schemas.microsoft.com/office/drawing/2014/main" id="{7B0A5612-A8A4-4ECF-8A36-25F292FF9186}"/>
                </a:ext>
              </a:extLst>
            </p:cNvPr>
            <p:cNvSpPr txBox="1"/>
            <p:nvPr/>
          </p:nvSpPr>
          <p:spPr>
            <a:xfrm>
              <a:off x="1043872" y="930304"/>
              <a:ext cx="3109533" cy="374461"/>
            </a:xfrm>
            <a:prstGeom prst="rect">
              <a:avLst/>
            </a:prstGeom>
            <a:noFill/>
            <a:ln>
              <a:noFill/>
            </a:ln>
          </p:spPr>
          <p:txBody>
            <a:bodyPr wrap="square" rtlCol="0">
              <a:spAutoFit/>
            </a:bodyPr>
            <a:lstStyle/>
            <a:p>
              <a:pPr algn="ctr">
                <a:lnSpc>
                  <a:spcPts val="2300"/>
                </a:lnSpc>
              </a:pPr>
              <a:r>
                <a:rPr lang="en-GB" b="1" dirty="0">
                  <a:solidFill>
                    <a:schemeClr val="bg1"/>
                  </a:solidFill>
                </a:rPr>
                <a:t>Have a more precise vision about my future firm</a:t>
              </a:r>
            </a:p>
          </p:txBody>
        </p:sp>
      </p:grpSp>
      <p:grpSp>
        <p:nvGrpSpPr>
          <p:cNvPr id="17" name="Group 19">
            <a:extLst>
              <a:ext uri="{FF2B5EF4-FFF2-40B4-BE49-F238E27FC236}">
                <a16:creationId xmlns:a16="http://schemas.microsoft.com/office/drawing/2014/main" id="{D0906A7D-DD40-48E7-8804-638636ED073A}"/>
              </a:ext>
            </a:extLst>
          </p:cNvPr>
          <p:cNvGrpSpPr/>
          <p:nvPr/>
        </p:nvGrpSpPr>
        <p:grpSpPr>
          <a:xfrm>
            <a:off x="6802871" y="274151"/>
            <a:ext cx="4678417" cy="3384305"/>
            <a:chOff x="1273680" y="943257"/>
            <a:chExt cx="3042045" cy="3384305"/>
          </a:xfrm>
        </p:grpSpPr>
        <p:sp>
          <p:nvSpPr>
            <p:cNvPr id="18" name="TextBox 20">
              <a:extLst>
                <a:ext uri="{FF2B5EF4-FFF2-40B4-BE49-F238E27FC236}">
                  <a16:creationId xmlns:a16="http://schemas.microsoft.com/office/drawing/2014/main" id="{778E1974-5964-4AC4-9F7E-818B533DE933}"/>
                </a:ext>
              </a:extLst>
            </p:cNvPr>
            <p:cNvSpPr txBox="1"/>
            <p:nvPr/>
          </p:nvSpPr>
          <p:spPr>
            <a:xfrm>
              <a:off x="1273680" y="1312057"/>
              <a:ext cx="2958848" cy="3015505"/>
            </a:xfrm>
            <a:prstGeom prst="rect">
              <a:avLst/>
            </a:prstGeom>
            <a:noFill/>
            <a:ln>
              <a:noFill/>
            </a:ln>
          </p:spPr>
          <p:txBody>
            <a:bodyPr wrap="square" rtlCol="0">
              <a:spAutoFit/>
            </a:bodyPr>
            <a:lstStyle/>
            <a:p>
              <a:pPr algn="ctr">
                <a:lnSpc>
                  <a:spcPts val="2300"/>
                </a:lnSpc>
              </a:pPr>
              <a:r>
                <a:rPr lang="en-GB" sz="1400" dirty="0">
                  <a:solidFill>
                    <a:schemeClr val="bg1"/>
                  </a:solidFill>
                </a:rPr>
                <a:t>I want to discover a new continent and new cultures.</a:t>
              </a:r>
            </a:p>
            <a:p>
              <a:pPr algn="ctr">
                <a:lnSpc>
                  <a:spcPts val="2300"/>
                </a:lnSpc>
              </a:pPr>
              <a:r>
                <a:rPr lang="en-GB" sz="1400" dirty="0">
                  <a:solidFill>
                    <a:schemeClr val="bg1"/>
                  </a:solidFill>
                </a:rPr>
                <a:t>I will have to find enough free time to explore Africa (my last continent to visit) with my girlfriend.</a:t>
              </a:r>
            </a:p>
            <a:p>
              <a:pPr algn="ctr">
                <a:lnSpc>
                  <a:spcPts val="2300"/>
                </a:lnSpc>
              </a:pPr>
              <a:r>
                <a:rPr lang="en-GB" sz="1400" dirty="0">
                  <a:solidFill>
                    <a:schemeClr val="bg1"/>
                  </a:solidFill>
                </a:rPr>
                <a:t>I strongly believe that some countries in Africa can become the next digital giant and want to analyse with my own eyes the possibilities to develop new products for this typical market. I will also complete my vision about what is “being global” and enhance my global spirit, which is important if I want to globalize my future firm </a:t>
              </a:r>
            </a:p>
            <a:p>
              <a:pPr algn="ctr">
                <a:lnSpc>
                  <a:spcPts val="2300"/>
                </a:lnSpc>
              </a:pPr>
              <a:endParaRPr lang="en-GB" sz="1400" dirty="0">
                <a:solidFill>
                  <a:schemeClr val="bg1"/>
                </a:solidFill>
              </a:endParaRPr>
            </a:p>
          </p:txBody>
        </p:sp>
        <p:sp>
          <p:nvSpPr>
            <p:cNvPr id="19" name="TextBox 21">
              <a:extLst>
                <a:ext uri="{FF2B5EF4-FFF2-40B4-BE49-F238E27FC236}">
                  <a16:creationId xmlns:a16="http://schemas.microsoft.com/office/drawing/2014/main" id="{03A34FDF-3A07-4A01-9641-715A19C91C4F}"/>
                </a:ext>
              </a:extLst>
            </p:cNvPr>
            <p:cNvSpPr txBox="1"/>
            <p:nvPr/>
          </p:nvSpPr>
          <p:spPr>
            <a:xfrm>
              <a:off x="1289304" y="943257"/>
              <a:ext cx="3026421" cy="387286"/>
            </a:xfrm>
            <a:prstGeom prst="rect">
              <a:avLst/>
            </a:prstGeom>
            <a:noFill/>
            <a:ln>
              <a:noFill/>
            </a:ln>
          </p:spPr>
          <p:txBody>
            <a:bodyPr wrap="square" rtlCol="0">
              <a:spAutoFit/>
            </a:bodyPr>
            <a:lstStyle/>
            <a:p>
              <a:pPr algn="ctr">
                <a:lnSpc>
                  <a:spcPts val="2300"/>
                </a:lnSpc>
              </a:pPr>
              <a:r>
                <a:rPr lang="en-US" b="1" dirty="0">
                  <a:solidFill>
                    <a:schemeClr val="bg1"/>
                  </a:solidFill>
                </a:rPr>
                <a:t>Discover new promising </a:t>
              </a:r>
              <a:r>
                <a:rPr lang="fr-FR" b="1" dirty="0">
                  <a:solidFill>
                    <a:schemeClr val="bg1"/>
                  </a:solidFill>
                </a:rPr>
                <a:t>lands</a:t>
              </a:r>
              <a:endParaRPr lang="en-GB" b="1" dirty="0">
                <a:solidFill>
                  <a:schemeClr val="bg1"/>
                </a:solidFill>
              </a:endParaRPr>
            </a:p>
          </p:txBody>
        </p:sp>
      </p:grpSp>
    </p:spTree>
    <p:extLst>
      <p:ext uri="{BB962C8B-B14F-4D97-AF65-F5344CB8AC3E}">
        <p14:creationId xmlns:p14="http://schemas.microsoft.com/office/powerpoint/2010/main" val="161753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theme/theme1.xml><?xml version="1.0" encoding="utf-8"?>
<a:theme xmlns:a="http://schemas.openxmlformats.org/drawingml/2006/main" name="BUZZIER">
  <a:themeElements>
    <a:clrScheme name="BUZZIER">
      <a:dk1>
        <a:srgbClr val="222A35"/>
      </a:dk1>
      <a:lt1>
        <a:sysClr val="window" lastClr="FFFFFF"/>
      </a:lt1>
      <a:dk2>
        <a:srgbClr val="44546A"/>
      </a:dk2>
      <a:lt2>
        <a:srgbClr val="E7E6E6"/>
      </a:lt2>
      <a:accent1>
        <a:srgbClr val="2EB0BD"/>
      </a:accent1>
      <a:accent2>
        <a:srgbClr val="197B9F"/>
      </a:accent2>
      <a:accent3>
        <a:srgbClr val="0E468B"/>
      </a:accent3>
      <a:accent4>
        <a:srgbClr val="A0ACBA"/>
      </a:accent4>
      <a:accent5>
        <a:srgbClr val="7A90A0"/>
      </a:accent5>
      <a:accent6>
        <a:srgbClr val="5A6F8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ZZIER" id="{00A4C125-5130-4ED2-B93A-8C29227E40D3}" vid="{ABDE21D6-A908-4D5A-8E78-1267F07810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UZZIER">
    <a:dk1>
      <a:srgbClr val="222A35"/>
    </a:dk1>
    <a:lt1>
      <a:sysClr val="window" lastClr="FFFFFF"/>
    </a:lt1>
    <a:dk2>
      <a:srgbClr val="44546A"/>
    </a:dk2>
    <a:lt2>
      <a:srgbClr val="E7E6E6"/>
    </a:lt2>
    <a:accent1>
      <a:srgbClr val="2EB0BD"/>
    </a:accent1>
    <a:accent2>
      <a:srgbClr val="197B9F"/>
    </a:accent2>
    <a:accent3>
      <a:srgbClr val="0E468B"/>
    </a:accent3>
    <a:accent4>
      <a:srgbClr val="A0ACBA"/>
    </a:accent4>
    <a:accent5>
      <a:srgbClr val="7A90A0"/>
    </a:accent5>
    <a:accent6>
      <a:srgbClr val="5A6F8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8245</TotalTime>
  <Words>3033</Words>
  <Application>Microsoft Office PowerPoint</Application>
  <PresentationFormat>Grand écran</PresentationFormat>
  <Paragraphs>139</Paragraphs>
  <Slides>16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Calibri</vt:lpstr>
      <vt:lpstr>Lato</vt:lpstr>
      <vt:lpstr>Lato Black</vt:lpstr>
      <vt:lpstr>BUZZIER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 Fitra</dc:creator>
  <cp:lastModifiedBy>BRETAGNOLLE Pierre-Emmanuel</cp:lastModifiedBy>
  <cp:revision>495</cp:revision>
  <dcterms:created xsi:type="dcterms:W3CDTF">2016-03-04T02:31:56Z</dcterms:created>
  <dcterms:modified xsi:type="dcterms:W3CDTF">2018-04-17T03:40:22Z</dcterms:modified>
</cp:coreProperties>
</file>