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7" r:id="rId3"/>
    <p:sldId id="270" r:id="rId4"/>
    <p:sldId id="258" r:id="rId5"/>
    <p:sldId id="272" r:id="rId6"/>
    <p:sldId id="259" r:id="rId7"/>
    <p:sldId id="260" r:id="rId8"/>
    <p:sldId id="261" r:id="rId9"/>
    <p:sldId id="263" r:id="rId10"/>
    <p:sldId id="271" r:id="rId11"/>
    <p:sldId id="266" r:id="rId12"/>
    <p:sldId id="267" r:id="rId13"/>
    <p:sldId id="268" r:id="rId14"/>
    <p:sldId id="269" r:id="rId15"/>
    <p:sldId id="273" r:id="rId1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0FD744-83BC-4392-A8F9-2AE3ADE8AD8D}" type="doc">
      <dgm:prSet loTypeId="urn:microsoft.com/office/officeart/2005/8/layout/chevron2" loCatId="process" qsTypeId="urn:microsoft.com/office/officeart/2005/8/quickstyle/simple1" qsCatId="simple" csTypeId="urn:microsoft.com/office/officeart/2005/8/colors/accent4_5" csCatId="accent4" phldr="1"/>
      <dgm:spPr/>
      <dgm:t>
        <a:bodyPr/>
        <a:lstStyle/>
        <a:p>
          <a:endParaRPr lang="cs-CZ"/>
        </a:p>
      </dgm:t>
    </dgm:pt>
    <dgm:pt modelId="{052CE92F-ADD3-4E24-B024-7EAB405A7241}">
      <dgm:prSet phldrT="[Text]"/>
      <dgm:spPr/>
      <dgm:t>
        <a:bodyPr/>
        <a:lstStyle/>
        <a:p>
          <a:r>
            <a:rPr lang="cs-CZ" b="1" dirty="0">
              <a:latin typeface="Bradley Hand ITC" panose="03070402050302030203" pitchFamily="66" charset="0"/>
            </a:rPr>
            <a:t>2 </a:t>
          </a:r>
          <a:r>
            <a:rPr lang="cs-CZ" b="1" dirty="0" err="1">
              <a:latin typeface="Bradley Hand ITC" panose="03070402050302030203" pitchFamily="66" charset="0"/>
            </a:rPr>
            <a:t>years</a:t>
          </a:r>
          <a:endParaRPr lang="cs-CZ" b="1" dirty="0">
            <a:latin typeface="Bradley Hand ITC" panose="03070402050302030203" pitchFamily="66" charset="0"/>
          </a:endParaRPr>
        </a:p>
      </dgm:t>
    </dgm:pt>
    <dgm:pt modelId="{0A436E29-D97F-4DEF-A204-FFA8DAD5B8DA}" type="parTrans" cxnId="{2CF905CC-2FB3-4494-B215-D7C9CD743833}">
      <dgm:prSet/>
      <dgm:spPr/>
      <dgm:t>
        <a:bodyPr/>
        <a:lstStyle/>
        <a:p>
          <a:endParaRPr lang="cs-CZ"/>
        </a:p>
      </dgm:t>
    </dgm:pt>
    <dgm:pt modelId="{29858C24-761A-4CD7-A6F1-EA23DF3CA398}" type="sibTrans" cxnId="{2CF905CC-2FB3-4494-B215-D7C9CD743833}">
      <dgm:prSet/>
      <dgm:spPr/>
      <dgm:t>
        <a:bodyPr/>
        <a:lstStyle/>
        <a:p>
          <a:endParaRPr lang="cs-CZ"/>
        </a:p>
      </dgm:t>
    </dgm:pt>
    <dgm:pt modelId="{4CEC8CB8-7527-436E-94E0-D00E918434D8}">
      <dgm:prSet phldrT="[Text]" custT="1"/>
      <dgm:spPr/>
      <dgm:t>
        <a:bodyPr/>
        <a:lstStyle/>
        <a:p>
          <a:pPr algn="l">
            <a:buFont typeface="Arial" panose="020B0604020202020204" pitchFamily="34" charset="0"/>
            <a:buChar char="•"/>
          </a:pPr>
          <a:r>
            <a:rPr lang="en-US" sz="1200" noProof="0" dirty="0">
              <a:latin typeface="Bradley Hand ITC" panose="03070402050302030203" pitchFamily="66" charset="0"/>
            </a:rPr>
            <a:t>Promotion</a:t>
          </a:r>
        </a:p>
      </dgm:t>
    </dgm:pt>
    <dgm:pt modelId="{2DD7CCC6-4048-42BD-9654-50D7C97FE56F}" type="parTrans" cxnId="{33F5558A-9BFD-45ED-B2DA-6DF47E56F58D}">
      <dgm:prSet/>
      <dgm:spPr/>
      <dgm:t>
        <a:bodyPr/>
        <a:lstStyle/>
        <a:p>
          <a:endParaRPr lang="cs-CZ"/>
        </a:p>
      </dgm:t>
    </dgm:pt>
    <dgm:pt modelId="{AAE34224-463F-449F-A67F-49121BDF24DD}" type="sibTrans" cxnId="{33F5558A-9BFD-45ED-B2DA-6DF47E56F58D}">
      <dgm:prSet/>
      <dgm:spPr/>
      <dgm:t>
        <a:bodyPr/>
        <a:lstStyle/>
        <a:p>
          <a:endParaRPr lang="cs-CZ"/>
        </a:p>
      </dgm:t>
    </dgm:pt>
    <dgm:pt modelId="{B0EFDCBD-967E-41D0-9C1C-1D6C9C278836}">
      <dgm:prSet phldrT="[Text]"/>
      <dgm:spPr/>
      <dgm:t>
        <a:bodyPr/>
        <a:lstStyle/>
        <a:p>
          <a:r>
            <a:rPr lang="cs-CZ" b="1" dirty="0">
              <a:latin typeface="Bradley Hand ITC" panose="03070402050302030203" pitchFamily="66" charset="0"/>
            </a:rPr>
            <a:t>5 </a:t>
          </a:r>
          <a:r>
            <a:rPr lang="cs-CZ" b="1" dirty="0" err="1">
              <a:latin typeface="Bradley Hand ITC" panose="03070402050302030203" pitchFamily="66" charset="0"/>
            </a:rPr>
            <a:t>yeras</a:t>
          </a:r>
          <a:endParaRPr lang="cs-CZ" b="1" dirty="0">
            <a:latin typeface="Bradley Hand ITC" panose="03070402050302030203" pitchFamily="66" charset="0"/>
          </a:endParaRPr>
        </a:p>
      </dgm:t>
    </dgm:pt>
    <dgm:pt modelId="{86D8A0F6-3303-42AC-9F89-44B2087D7FDF}" type="parTrans" cxnId="{9BABBCF5-2CA2-450A-B71D-7A8E51D0CEE1}">
      <dgm:prSet/>
      <dgm:spPr/>
      <dgm:t>
        <a:bodyPr/>
        <a:lstStyle/>
        <a:p>
          <a:endParaRPr lang="cs-CZ"/>
        </a:p>
      </dgm:t>
    </dgm:pt>
    <dgm:pt modelId="{A5B4F7B4-187C-4DCE-9743-901895B1A9A6}" type="sibTrans" cxnId="{9BABBCF5-2CA2-450A-B71D-7A8E51D0CEE1}">
      <dgm:prSet/>
      <dgm:spPr/>
      <dgm:t>
        <a:bodyPr/>
        <a:lstStyle/>
        <a:p>
          <a:endParaRPr lang="cs-CZ"/>
        </a:p>
      </dgm:t>
    </dgm:pt>
    <dgm:pt modelId="{B72D371E-C88D-4B2E-907B-BCD2A270D6C0}">
      <dgm:prSet phldrT="[Text]"/>
      <dgm:spPr/>
      <dgm:t>
        <a:bodyPr/>
        <a:lstStyle/>
        <a:p>
          <a:r>
            <a:rPr lang="cs-CZ" b="1" i="0" dirty="0">
              <a:latin typeface="Bradley Hand ITC" panose="03070402050302030203" pitchFamily="66" charset="0"/>
            </a:rPr>
            <a:t>10 </a:t>
          </a:r>
          <a:r>
            <a:rPr lang="cs-CZ" b="1" i="0" dirty="0" err="1">
              <a:latin typeface="Bradley Hand ITC" panose="03070402050302030203" pitchFamily="66" charset="0"/>
            </a:rPr>
            <a:t>years</a:t>
          </a:r>
          <a:endParaRPr lang="cs-CZ" b="1" i="0" dirty="0">
            <a:latin typeface="Bradley Hand ITC" panose="03070402050302030203" pitchFamily="66" charset="0"/>
          </a:endParaRPr>
        </a:p>
      </dgm:t>
    </dgm:pt>
    <dgm:pt modelId="{7D92C5E9-0B45-4286-8EA6-F8C72121FE1C}" type="parTrans" cxnId="{D3DE9B1C-A3E3-4C75-B6B8-A886C000E58E}">
      <dgm:prSet/>
      <dgm:spPr/>
      <dgm:t>
        <a:bodyPr/>
        <a:lstStyle/>
        <a:p>
          <a:endParaRPr lang="cs-CZ"/>
        </a:p>
      </dgm:t>
    </dgm:pt>
    <dgm:pt modelId="{601B78E1-3F63-48ED-BE85-FACAAAD82C7C}" type="sibTrans" cxnId="{D3DE9B1C-A3E3-4C75-B6B8-A886C000E58E}">
      <dgm:prSet/>
      <dgm:spPr/>
      <dgm:t>
        <a:bodyPr/>
        <a:lstStyle/>
        <a:p>
          <a:endParaRPr lang="cs-CZ"/>
        </a:p>
      </dgm:t>
    </dgm:pt>
    <dgm:pt modelId="{B59556EC-A27D-4587-9E97-E2BD64B7D8E7}">
      <dgm:prSet phldrT="[Text]" custT="1"/>
      <dgm:spPr/>
      <dgm:t>
        <a:bodyPr/>
        <a:lstStyle/>
        <a:p>
          <a:pPr algn="l">
            <a:buFont typeface="Arial" panose="020B0604020202020204" pitchFamily="34" charset="0"/>
            <a:buChar char="•"/>
          </a:pPr>
          <a:r>
            <a:rPr lang="en-US" sz="1200" noProof="0" dirty="0">
              <a:latin typeface="Bradley Hand ITC" panose="03070402050302030203" pitchFamily="66" charset="0"/>
            </a:rPr>
            <a:t>Start up my own business</a:t>
          </a:r>
        </a:p>
      </dgm:t>
    </dgm:pt>
    <dgm:pt modelId="{4656C141-72B6-4679-A910-407121E20663}" type="parTrans" cxnId="{A74E5D82-A766-41C1-845A-4650057AC01C}">
      <dgm:prSet/>
      <dgm:spPr/>
      <dgm:t>
        <a:bodyPr/>
        <a:lstStyle/>
        <a:p>
          <a:endParaRPr lang="cs-CZ"/>
        </a:p>
      </dgm:t>
    </dgm:pt>
    <dgm:pt modelId="{BFF367F4-EEAE-4E9D-AD62-7BFFAFF93A2F}" type="sibTrans" cxnId="{A74E5D82-A766-41C1-845A-4650057AC01C}">
      <dgm:prSet/>
      <dgm:spPr/>
      <dgm:t>
        <a:bodyPr/>
        <a:lstStyle/>
        <a:p>
          <a:endParaRPr lang="cs-CZ"/>
        </a:p>
      </dgm:t>
    </dgm:pt>
    <dgm:pt modelId="{01E2B1C3-3CB1-418B-843F-AC5E15DDF479}">
      <dgm:prSet phldrT="[Text]" custT="1"/>
      <dgm:spPr/>
      <dgm:t>
        <a:bodyPr/>
        <a:lstStyle/>
        <a:p>
          <a:pPr algn="l">
            <a:buFont typeface="Arial" panose="020B0604020202020204" pitchFamily="34" charset="0"/>
            <a:buChar char="•"/>
          </a:pPr>
          <a:r>
            <a:rPr lang="en-US" sz="1200" noProof="0" dirty="0">
              <a:latin typeface="Bradley Hand ITC" panose="03070402050302030203" pitchFamily="66" charset="0"/>
            </a:rPr>
            <a:t>To become team leader (small team)</a:t>
          </a:r>
        </a:p>
      </dgm:t>
    </dgm:pt>
    <dgm:pt modelId="{B221588A-A941-4F8A-8646-C4B74B8FD47E}" type="parTrans" cxnId="{62D4D5FF-5F9A-4C63-8A70-17E419FEE11B}">
      <dgm:prSet/>
      <dgm:spPr/>
      <dgm:t>
        <a:bodyPr/>
        <a:lstStyle/>
        <a:p>
          <a:endParaRPr lang="en-US"/>
        </a:p>
      </dgm:t>
    </dgm:pt>
    <dgm:pt modelId="{9734FDC5-4204-40F7-8F5F-A710D2BEE1F1}" type="sibTrans" cxnId="{62D4D5FF-5F9A-4C63-8A70-17E419FEE11B}">
      <dgm:prSet/>
      <dgm:spPr/>
      <dgm:t>
        <a:bodyPr/>
        <a:lstStyle/>
        <a:p>
          <a:endParaRPr lang="en-US"/>
        </a:p>
      </dgm:t>
    </dgm:pt>
    <dgm:pt modelId="{D64C22C5-CBC0-4AF2-AD1D-FD33136D4A95}">
      <dgm:prSet phldrT="[Text]" custT="1"/>
      <dgm:spPr/>
      <dgm:t>
        <a:bodyPr/>
        <a:lstStyle/>
        <a:p>
          <a:pPr algn="l">
            <a:buFont typeface="Arial" panose="020B0604020202020204" pitchFamily="34" charset="0"/>
            <a:buChar char="•"/>
          </a:pPr>
          <a:r>
            <a:rPr lang="en-US" sz="1200" noProof="0" dirty="0">
              <a:latin typeface="Bradley Hand ITC" panose="03070402050302030203" pitchFamily="66" charset="0"/>
            </a:rPr>
            <a:t>Get certificate from English (C2</a:t>
          </a:r>
          <a:r>
            <a:rPr lang="en-US" sz="1400" noProof="0" dirty="0">
              <a:latin typeface="Bradley Hand ITC" panose="03070402050302030203" pitchFamily="66" charset="0"/>
            </a:rPr>
            <a:t>)</a:t>
          </a:r>
        </a:p>
      </dgm:t>
    </dgm:pt>
    <dgm:pt modelId="{4FBD037F-EE89-4FE7-A889-E5424044D7D9}" type="parTrans" cxnId="{9B59441F-F19C-4A5F-9ADE-624E8F14371D}">
      <dgm:prSet/>
      <dgm:spPr/>
      <dgm:t>
        <a:bodyPr/>
        <a:lstStyle/>
        <a:p>
          <a:endParaRPr lang="en-US"/>
        </a:p>
      </dgm:t>
    </dgm:pt>
    <dgm:pt modelId="{136AC5D9-B8D7-4391-AA7D-D7E1A1CC9932}" type="sibTrans" cxnId="{9B59441F-F19C-4A5F-9ADE-624E8F14371D}">
      <dgm:prSet/>
      <dgm:spPr/>
      <dgm:t>
        <a:bodyPr/>
        <a:lstStyle/>
        <a:p>
          <a:endParaRPr lang="en-US"/>
        </a:p>
      </dgm:t>
    </dgm:pt>
    <dgm:pt modelId="{E5DA28E2-E940-49CD-9733-FA5FB5D12901}">
      <dgm:prSet phldrT="[Text]" custT="1"/>
      <dgm:spPr/>
      <dgm:t>
        <a:bodyPr/>
        <a:lstStyle/>
        <a:p>
          <a:pPr algn="l">
            <a:buFont typeface="Arial" panose="020B0604020202020204" pitchFamily="34" charset="0"/>
            <a:buChar char="•"/>
          </a:pPr>
          <a:r>
            <a:rPr lang="en-US" sz="1200" noProof="0" dirty="0">
              <a:latin typeface="Bradley Hand ITC" panose="03070402050302030203" pitchFamily="66" charset="0"/>
            </a:rPr>
            <a:t>Become head of marketing department in international company</a:t>
          </a:r>
        </a:p>
      </dgm:t>
    </dgm:pt>
    <dgm:pt modelId="{05C12C24-7B29-44D2-8B88-3C6A22889F0B}" type="parTrans" cxnId="{A696CE62-ED0D-4845-8DFE-5ACB0B4B1402}">
      <dgm:prSet/>
      <dgm:spPr/>
      <dgm:t>
        <a:bodyPr/>
        <a:lstStyle/>
        <a:p>
          <a:endParaRPr lang="en-US"/>
        </a:p>
      </dgm:t>
    </dgm:pt>
    <dgm:pt modelId="{5DC8CB8A-89DE-40AB-9ECA-A1DE3A8070E2}" type="sibTrans" cxnId="{A696CE62-ED0D-4845-8DFE-5ACB0B4B1402}">
      <dgm:prSet/>
      <dgm:spPr/>
      <dgm:t>
        <a:bodyPr/>
        <a:lstStyle/>
        <a:p>
          <a:endParaRPr lang="en-US"/>
        </a:p>
      </dgm:t>
    </dgm:pt>
    <dgm:pt modelId="{79BD6585-B060-491D-9F9D-7D3F674960A7}">
      <dgm:prSet phldrT="[Tex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1200" noProof="0" dirty="0">
              <a:latin typeface="Bradley Hand ITC" panose="03070402050302030203" pitchFamily="66" charset="0"/>
            </a:rPr>
            <a:t>Finish doctorate studies</a:t>
          </a:r>
        </a:p>
      </dgm:t>
    </dgm:pt>
    <dgm:pt modelId="{A9E8EAF4-9364-40ED-8B71-CFB788CE310B}" type="parTrans" cxnId="{009504EB-E36F-4410-AB04-55D20BEA9C87}">
      <dgm:prSet/>
      <dgm:spPr/>
      <dgm:t>
        <a:bodyPr/>
        <a:lstStyle/>
        <a:p>
          <a:endParaRPr lang="en-US"/>
        </a:p>
      </dgm:t>
    </dgm:pt>
    <dgm:pt modelId="{A9E9D382-DE06-48F5-AD52-810BD4696F8F}" type="sibTrans" cxnId="{009504EB-E36F-4410-AB04-55D20BEA9C87}">
      <dgm:prSet/>
      <dgm:spPr/>
      <dgm:t>
        <a:bodyPr/>
        <a:lstStyle/>
        <a:p>
          <a:endParaRPr lang="en-US"/>
        </a:p>
      </dgm:t>
    </dgm:pt>
    <dgm:pt modelId="{7623F064-E857-4D94-8C92-679B23A31170}">
      <dgm:prSet phldrT="[Tex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1200" noProof="0" dirty="0">
              <a:latin typeface="Bradley Hand ITC" panose="03070402050302030203" pitchFamily="66" charset="0"/>
            </a:rPr>
            <a:t>Work abroad</a:t>
          </a:r>
        </a:p>
      </dgm:t>
    </dgm:pt>
    <dgm:pt modelId="{01810935-D90C-4281-B3BE-4963322C3AD5}" type="parTrans" cxnId="{A17EAA3D-75A4-48FD-BC1A-080FC791281E}">
      <dgm:prSet/>
      <dgm:spPr/>
      <dgm:t>
        <a:bodyPr/>
        <a:lstStyle/>
        <a:p>
          <a:endParaRPr lang="en-US"/>
        </a:p>
      </dgm:t>
    </dgm:pt>
    <dgm:pt modelId="{6ED62713-194F-4FBF-9EA1-2EDB14CA12B9}" type="sibTrans" cxnId="{A17EAA3D-75A4-48FD-BC1A-080FC791281E}">
      <dgm:prSet/>
      <dgm:spPr/>
      <dgm:t>
        <a:bodyPr/>
        <a:lstStyle/>
        <a:p>
          <a:endParaRPr lang="en-US"/>
        </a:p>
      </dgm:t>
    </dgm:pt>
    <dgm:pt modelId="{E5B31592-4E64-4498-ABE0-3F33C109DF06}">
      <dgm:prSet phldrT="[Tex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1200" noProof="0" dirty="0">
              <a:latin typeface="Bradley Hand ITC" panose="03070402050302030203" pitchFamily="66" charset="0"/>
            </a:rPr>
            <a:t>Finish MBA studies</a:t>
          </a:r>
        </a:p>
      </dgm:t>
    </dgm:pt>
    <dgm:pt modelId="{50D8E961-B3A0-4B21-9851-09DFD4C4F6EF}" type="parTrans" cxnId="{40B9770A-19FC-4987-B074-665B6DE66366}">
      <dgm:prSet/>
      <dgm:spPr/>
      <dgm:t>
        <a:bodyPr/>
        <a:lstStyle/>
        <a:p>
          <a:endParaRPr lang="en-US"/>
        </a:p>
      </dgm:t>
    </dgm:pt>
    <dgm:pt modelId="{4E2FA353-44EB-4659-BCED-C66262830248}" type="sibTrans" cxnId="{40B9770A-19FC-4987-B074-665B6DE66366}">
      <dgm:prSet/>
      <dgm:spPr/>
      <dgm:t>
        <a:bodyPr/>
        <a:lstStyle/>
        <a:p>
          <a:endParaRPr lang="en-US"/>
        </a:p>
      </dgm:t>
    </dgm:pt>
    <dgm:pt modelId="{5F78EDAA-96D0-4E9E-9B10-27FCC5A10750}">
      <dgm:prSet phldrT="[Tex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n-US" sz="1200" noProof="0" dirty="0">
              <a:latin typeface="Bradley Hand ITC" panose="03070402050302030203" pitchFamily="66" charset="0"/>
            </a:rPr>
            <a:t>Get certificate from German</a:t>
          </a:r>
        </a:p>
      </dgm:t>
    </dgm:pt>
    <dgm:pt modelId="{4C60E2F2-DA52-4261-8CD7-08C49C4E1EAC}" type="parTrans" cxnId="{CB99D42B-BD39-4859-88EC-55EC1D876401}">
      <dgm:prSet/>
      <dgm:spPr/>
      <dgm:t>
        <a:bodyPr/>
        <a:lstStyle/>
        <a:p>
          <a:endParaRPr lang="en-US"/>
        </a:p>
      </dgm:t>
    </dgm:pt>
    <dgm:pt modelId="{06E14D2C-38F5-48D8-98E2-FC52DE80D57B}" type="sibTrans" cxnId="{CB99D42B-BD39-4859-88EC-55EC1D876401}">
      <dgm:prSet/>
      <dgm:spPr/>
      <dgm:t>
        <a:bodyPr/>
        <a:lstStyle/>
        <a:p>
          <a:endParaRPr lang="en-US"/>
        </a:p>
      </dgm:t>
    </dgm:pt>
    <dgm:pt modelId="{BCA0A6BE-9D52-4F0A-A608-3564CEDA3D3E}">
      <dgm:prSet phldrT="[Text]" custT="1"/>
      <dgm:spPr/>
      <dgm:t>
        <a:bodyPr/>
        <a:lstStyle/>
        <a:p>
          <a:pPr algn="l">
            <a:buFont typeface="Arial" panose="020B0604020202020204" pitchFamily="34" charset="0"/>
            <a:buChar char="•"/>
          </a:pPr>
          <a:r>
            <a:rPr lang="cs-CZ" sz="1200" noProof="0" dirty="0">
              <a:latin typeface="Bradley Hand ITC" panose="03070402050302030203" pitchFamily="66" charset="0"/>
            </a:rPr>
            <a:t>Start to </a:t>
          </a:r>
          <a:r>
            <a:rPr lang="cs-CZ" sz="1200" noProof="0" dirty="0" err="1">
              <a:latin typeface="Bradley Hand ITC" panose="03070402050302030203" pitchFamily="66" charset="0"/>
            </a:rPr>
            <a:t>publishing</a:t>
          </a:r>
          <a:r>
            <a:rPr lang="cs-CZ" sz="1200" noProof="0" dirty="0">
              <a:latin typeface="Bradley Hand ITC" panose="03070402050302030203" pitchFamily="66" charset="0"/>
            </a:rPr>
            <a:t> (</a:t>
          </a:r>
          <a:r>
            <a:rPr lang="cs-CZ" sz="1200" noProof="0" dirty="0" err="1">
              <a:latin typeface="Bradley Hand ITC" panose="03070402050302030203" pitchFamily="66" charset="0"/>
            </a:rPr>
            <a:t>articles</a:t>
          </a:r>
          <a:r>
            <a:rPr lang="cs-CZ" sz="1200" noProof="0" dirty="0">
              <a:latin typeface="Bradley Hand ITC" panose="03070402050302030203" pitchFamily="66" charset="0"/>
            </a:rPr>
            <a:t>, </a:t>
          </a:r>
          <a:r>
            <a:rPr lang="cs-CZ" sz="1200" noProof="0" dirty="0" err="1">
              <a:latin typeface="Bradley Hand ITC" panose="03070402050302030203" pitchFamily="66" charset="0"/>
            </a:rPr>
            <a:t>books</a:t>
          </a:r>
          <a:r>
            <a:rPr lang="cs-CZ" sz="1200" noProof="0" dirty="0">
              <a:latin typeface="Bradley Hand ITC" panose="03070402050302030203" pitchFamily="66" charset="0"/>
            </a:rPr>
            <a:t>)</a:t>
          </a:r>
          <a:endParaRPr lang="en-US" sz="1200" noProof="0" dirty="0">
            <a:latin typeface="Bradley Hand ITC" panose="03070402050302030203" pitchFamily="66" charset="0"/>
          </a:endParaRPr>
        </a:p>
      </dgm:t>
    </dgm:pt>
    <dgm:pt modelId="{BE0E9E09-90E0-4956-9C10-670923D3A2D9}" type="parTrans" cxnId="{E342C8E0-C236-4AAB-9ADC-1242DD07FC4C}">
      <dgm:prSet/>
      <dgm:spPr/>
      <dgm:t>
        <a:bodyPr/>
        <a:lstStyle/>
        <a:p>
          <a:endParaRPr lang="en-US"/>
        </a:p>
      </dgm:t>
    </dgm:pt>
    <dgm:pt modelId="{99AE4201-79A5-4E79-8474-6D7FDB642C6C}" type="sibTrans" cxnId="{E342C8E0-C236-4AAB-9ADC-1242DD07FC4C}">
      <dgm:prSet/>
      <dgm:spPr/>
      <dgm:t>
        <a:bodyPr/>
        <a:lstStyle/>
        <a:p>
          <a:endParaRPr lang="en-US"/>
        </a:p>
      </dgm:t>
    </dgm:pt>
    <dgm:pt modelId="{344C97BF-DE84-4EB1-9300-CA0C60BF59D3}">
      <dgm:prSet phldrT="[Text]" custT="1"/>
      <dgm:spPr/>
      <dgm:t>
        <a:bodyPr/>
        <a:lstStyle/>
        <a:p>
          <a:pPr algn="l">
            <a:buFont typeface="Arial" panose="020B0604020202020204" pitchFamily="34" charset="0"/>
            <a:buChar char="•"/>
          </a:pPr>
          <a:r>
            <a:rPr lang="cs-CZ" sz="1200" noProof="0" dirty="0">
              <a:latin typeface="Bradley Hand ITC" panose="03070402050302030203" pitchFamily="66" charset="0"/>
            </a:rPr>
            <a:t>Start to </a:t>
          </a:r>
          <a:r>
            <a:rPr lang="cs-CZ" sz="1200" noProof="0" dirty="0" err="1">
              <a:latin typeface="Bradley Hand ITC" panose="03070402050302030203" pitchFamily="66" charset="0"/>
            </a:rPr>
            <a:t>teach</a:t>
          </a:r>
          <a:r>
            <a:rPr lang="cs-CZ" sz="1200" noProof="0" dirty="0">
              <a:latin typeface="Bradley Hand ITC" panose="03070402050302030203" pitchFamily="66" charset="0"/>
            </a:rPr>
            <a:t> </a:t>
          </a:r>
          <a:r>
            <a:rPr lang="cs-CZ" sz="1200" noProof="0" dirty="0" err="1">
              <a:latin typeface="Bradley Hand ITC" panose="03070402050302030203" pitchFamily="66" charset="0"/>
            </a:rPr>
            <a:t>at</a:t>
          </a:r>
          <a:r>
            <a:rPr lang="cs-CZ" sz="1200" noProof="0" dirty="0">
              <a:latin typeface="Bradley Hand ITC" panose="03070402050302030203" pitchFamily="66" charset="0"/>
            </a:rPr>
            <a:t> my </a:t>
          </a:r>
          <a:r>
            <a:rPr lang="cs-CZ" sz="1200" noProof="0" dirty="0" err="1">
              <a:latin typeface="Bradley Hand ITC" panose="03070402050302030203" pitchFamily="66" charset="0"/>
            </a:rPr>
            <a:t>home</a:t>
          </a:r>
          <a:r>
            <a:rPr lang="cs-CZ" sz="1200" noProof="0" dirty="0">
              <a:latin typeface="Bradley Hand ITC" panose="03070402050302030203" pitchFamily="66" charset="0"/>
            </a:rPr>
            <a:t> university</a:t>
          </a:r>
          <a:endParaRPr lang="en-US" sz="1200" noProof="0" dirty="0">
            <a:latin typeface="Bradley Hand ITC" panose="03070402050302030203" pitchFamily="66" charset="0"/>
          </a:endParaRPr>
        </a:p>
      </dgm:t>
    </dgm:pt>
    <dgm:pt modelId="{2F5A344E-FCCA-441A-AA23-F6AAD76B40B7}" type="parTrans" cxnId="{1A764ADB-751D-478A-9A33-60301566A62A}">
      <dgm:prSet/>
      <dgm:spPr/>
      <dgm:t>
        <a:bodyPr/>
        <a:lstStyle/>
        <a:p>
          <a:endParaRPr lang="en-US"/>
        </a:p>
      </dgm:t>
    </dgm:pt>
    <dgm:pt modelId="{218D2541-ED5E-4AEA-8F93-5D8818E17D85}" type="sibTrans" cxnId="{1A764ADB-751D-478A-9A33-60301566A62A}">
      <dgm:prSet/>
      <dgm:spPr/>
      <dgm:t>
        <a:bodyPr/>
        <a:lstStyle/>
        <a:p>
          <a:endParaRPr lang="en-US"/>
        </a:p>
      </dgm:t>
    </dgm:pt>
    <dgm:pt modelId="{45EC3FD0-99BE-4EEE-88DF-CAA051F6AFA8}" type="pres">
      <dgm:prSet presAssocID="{140FD744-83BC-4392-A8F9-2AE3ADE8AD8D}" presName="linearFlow" presStyleCnt="0">
        <dgm:presLayoutVars>
          <dgm:dir/>
          <dgm:animLvl val="lvl"/>
          <dgm:resizeHandles val="exact"/>
        </dgm:presLayoutVars>
      </dgm:prSet>
      <dgm:spPr/>
    </dgm:pt>
    <dgm:pt modelId="{8E1BC569-707A-4808-B2BC-F6F4FAE1C5E1}" type="pres">
      <dgm:prSet presAssocID="{052CE92F-ADD3-4E24-B024-7EAB405A7241}" presName="composite" presStyleCnt="0"/>
      <dgm:spPr/>
    </dgm:pt>
    <dgm:pt modelId="{B3C2100E-6655-4617-991E-651D2A063616}" type="pres">
      <dgm:prSet presAssocID="{052CE92F-ADD3-4E24-B024-7EAB405A7241}" presName="parentText" presStyleLbl="alignNode1" presStyleIdx="0" presStyleCnt="3">
        <dgm:presLayoutVars>
          <dgm:chMax val="1"/>
          <dgm:bulletEnabled val="1"/>
        </dgm:presLayoutVars>
      </dgm:prSet>
      <dgm:spPr/>
    </dgm:pt>
    <dgm:pt modelId="{C22B5586-94E1-4BE8-A55A-A8B3F13D98B3}" type="pres">
      <dgm:prSet presAssocID="{052CE92F-ADD3-4E24-B024-7EAB405A7241}" presName="descendantText" presStyleLbl="alignAcc1" presStyleIdx="0" presStyleCnt="3" custLinFactNeighborY="0">
        <dgm:presLayoutVars>
          <dgm:bulletEnabled val="1"/>
        </dgm:presLayoutVars>
      </dgm:prSet>
      <dgm:spPr/>
    </dgm:pt>
    <dgm:pt modelId="{8D415AF1-1BFE-44EE-8397-9186D759C4E6}" type="pres">
      <dgm:prSet presAssocID="{29858C24-761A-4CD7-A6F1-EA23DF3CA398}" presName="sp" presStyleCnt="0"/>
      <dgm:spPr/>
    </dgm:pt>
    <dgm:pt modelId="{E849039D-B90A-4859-99C2-D48EB277B4F9}" type="pres">
      <dgm:prSet presAssocID="{B0EFDCBD-967E-41D0-9C1C-1D6C9C278836}" presName="composite" presStyleCnt="0"/>
      <dgm:spPr/>
    </dgm:pt>
    <dgm:pt modelId="{91FC5F84-2334-447F-85BD-38E20402CE13}" type="pres">
      <dgm:prSet presAssocID="{B0EFDCBD-967E-41D0-9C1C-1D6C9C278836}" presName="parentText" presStyleLbl="alignNode1" presStyleIdx="1" presStyleCnt="3">
        <dgm:presLayoutVars>
          <dgm:chMax val="1"/>
          <dgm:bulletEnabled val="1"/>
        </dgm:presLayoutVars>
      </dgm:prSet>
      <dgm:spPr/>
    </dgm:pt>
    <dgm:pt modelId="{3CAB2AE7-2524-47A3-8F3D-D7DB960E0E80}" type="pres">
      <dgm:prSet presAssocID="{B0EFDCBD-967E-41D0-9C1C-1D6C9C278836}" presName="descendantText" presStyleLbl="alignAcc1" presStyleIdx="1" presStyleCnt="3" custLinFactNeighborX="7886" custLinFactNeighborY="2725">
        <dgm:presLayoutVars>
          <dgm:bulletEnabled val="1"/>
        </dgm:presLayoutVars>
      </dgm:prSet>
      <dgm:spPr/>
    </dgm:pt>
    <dgm:pt modelId="{016BE49B-3A71-4B99-94EF-87A8F712208C}" type="pres">
      <dgm:prSet presAssocID="{A5B4F7B4-187C-4DCE-9743-901895B1A9A6}" presName="sp" presStyleCnt="0"/>
      <dgm:spPr/>
    </dgm:pt>
    <dgm:pt modelId="{D7FC4ED6-55F2-4DED-A586-227BC2C7B75F}" type="pres">
      <dgm:prSet presAssocID="{B72D371E-C88D-4B2E-907B-BCD2A270D6C0}" presName="composite" presStyleCnt="0"/>
      <dgm:spPr/>
    </dgm:pt>
    <dgm:pt modelId="{56B214A8-8ADA-4282-A3A6-A87970E44B00}" type="pres">
      <dgm:prSet presAssocID="{B72D371E-C88D-4B2E-907B-BCD2A270D6C0}" presName="parentText" presStyleLbl="alignNode1" presStyleIdx="2" presStyleCnt="3" custLinFactNeighborY="0">
        <dgm:presLayoutVars>
          <dgm:chMax val="1"/>
          <dgm:bulletEnabled val="1"/>
        </dgm:presLayoutVars>
      </dgm:prSet>
      <dgm:spPr/>
    </dgm:pt>
    <dgm:pt modelId="{BD134901-54EF-4CEB-8410-55F1E8F488FC}" type="pres">
      <dgm:prSet presAssocID="{B72D371E-C88D-4B2E-907B-BCD2A270D6C0}" presName="descendantText" presStyleLbl="alignAcc1" presStyleIdx="2" presStyleCnt="3" custLinFactNeighborY="0">
        <dgm:presLayoutVars>
          <dgm:bulletEnabled val="1"/>
        </dgm:presLayoutVars>
      </dgm:prSet>
      <dgm:spPr/>
    </dgm:pt>
  </dgm:ptLst>
  <dgm:cxnLst>
    <dgm:cxn modelId="{15924103-0373-4FE4-8418-5F2E0CE3E0A6}" type="presOf" srcId="{BCA0A6BE-9D52-4F0A-A608-3564CEDA3D3E}" destId="{BD134901-54EF-4CEB-8410-55F1E8F488FC}" srcOrd="0" destOrd="2" presId="urn:microsoft.com/office/officeart/2005/8/layout/chevron2"/>
    <dgm:cxn modelId="{C49E9F06-F4F9-4227-95A0-6E74DE3E0EB5}" type="presOf" srcId="{4CEC8CB8-7527-436E-94E0-D00E918434D8}" destId="{C22B5586-94E1-4BE8-A55A-A8B3F13D98B3}" srcOrd="0" destOrd="0" presId="urn:microsoft.com/office/officeart/2005/8/layout/chevron2"/>
    <dgm:cxn modelId="{40B9770A-19FC-4987-B074-665B6DE66366}" srcId="{B0EFDCBD-967E-41D0-9C1C-1D6C9C278836}" destId="{E5B31592-4E64-4498-ABE0-3F33C109DF06}" srcOrd="2" destOrd="0" parTransId="{50D8E961-B3A0-4B21-9851-09DFD4C4F6EF}" sibTransId="{4E2FA353-44EB-4659-BCED-C66262830248}"/>
    <dgm:cxn modelId="{1391BA0B-0B5A-41CB-8ADD-473B519E9034}" type="presOf" srcId="{B72D371E-C88D-4B2E-907B-BCD2A270D6C0}" destId="{56B214A8-8ADA-4282-A3A6-A87970E44B00}" srcOrd="0" destOrd="0" presId="urn:microsoft.com/office/officeart/2005/8/layout/chevron2"/>
    <dgm:cxn modelId="{D3DE9B1C-A3E3-4C75-B6B8-A886C000E58E}" srcId="{140FD744-83BC-4392-A8F9-2AE3ADE8AD8D}" destId="{B72D371E-C88D-4B2E-907B-BCD2A270D6C0}" srcOrd="2" destOrd="0" parTransId="{7D92C5E9-0B45-4286-8EA6-F8C72121FE1C}" sibTransId="{601B78E1-3F63-48ED-BE85-FACAAAD82C7C}"/>
    <dgm:cxn modelId="{4828CE1D-B1A8-4C14-8D32-1AB0CE6032D7}" type="presOf" srcId="{D64C22C5-CBC0-4AF2-AD1D-FD33136D4A95}" destId="{C22B5586-94E1-4BE8-A55A-A8B3F13D98B3}" srcOrd="0" destOrd="2" presId="urn:microsoft.com/office/officeart/2005/8/layout/chevron2"/>
    <dgm:cxn modelId="{BF03FB1E-717B-4F1C-9075-3D717FD61B3A}" type="presOf" srcId="{5F78EDAA-96D0-4E9E-9B10-27FCC5A10750}" destId="{3CAB2AE7-2524-47A3-8F3D-D7DB960E0E80}" srcOrd="0" destOrd="3" presId="urn:microsoft.com/office/officeart/2005/8/layout/chevron2"/>
    <dgm:cxn modelId="{9B59441F-F19C-4A5F-9ADE-624E8F14371D}" srcId="{052CE92F-ADD3-4E24-B024-7EAB405A7241}" destId="{D64C22C5-CBC0-4AF2-AD1D-FD33136D4A95}" srcOrd="2" destOrd="0" parTransId="{4FBD037F-EE89-4FE7-A889-E5424044D7D9}" sibTransId="{136AC5D9-B8D7-4391-AA7D-D7E1A1CC9932}"/>
    <dgm:cxn modelId="{CB99D42B-BD39-4859-88EC-55EC1D876401}" srcId="{B0EFDCBD-967E-41D0-9C1C-1D6C9C278836}" destId="{5F78EDAA-96D0-4E9E-9B10-27FCC5A10750}" srcOrd="3" destOrd="0" parTransId="{4C60E2F2-DA52-4261-8CD7-08C49C4E1EAC}" sibTransId="{06E14D2C-38F5-48D8-98E2-FC52DE80D57B}"/>
    <dgm:cxn modelId="{A17EAA3D-75A4-48FD-BC1A-080FC791281E}" srcId="{B0EFDCBD-967E-41D0-9C1C-1D6C9C278836}" destId="{7623F064-E857-4D94-8C92-679B23A31170}" srcOrd="1" destOrd="0" parTransId="{01810935-D90C-4281-B3BE-4963322C3AD5}" sibTransId="{6ED62713-194F-4FBF-9EA1-2EDB14CA12B9}"/>
    <dgm:cxn modelId="{0C4DCE60-3169-4609-9E72-8C1E15F866DD}" type="presOf" srcId="{E5DA28E2-E940-49CD-9733-FA5FB5D12901}" destId="{BD134901-54EF-4CEB-8410-55F1E8F488FC}" srcOrd="0" destOrd="0" presId="urn:microsoft.com/office/officeart/2005/8/layout/chevron2"/>
    <dgm:cxn modelId="{A696CE62-ED0D-4845-8DFE-5ACB0B4B1402}" srcId="{B72D371E-C88D-4B2E-907B-BCD2A270D6C0}" destId="{E5DA28E2-E940-49CD-9733-FA5FB5D12901}" srcOrd="0" destOrd="0" parTransId="{05C12C24-7B29-44D2-8B88-3C6A22889F0B}" sibTransId="{5DC8CB8A-89DE-40AB-9ECA-A1DE3A8070E2}"/>
    <dgm:cxn modelId="{4A865A45-620D-4966-B40C-277ED7D37AB7}" type="presOf" srcId="{E5B31592-4E64-4498-ABE0-3F33C109DF06}" destId="{3CAB2AE7-2524-47A3-8F3D-D7DB960E0E80}" srcOrd="0" destOrd="2" presId="urn:microsoft.com/office/officeart/2005/8/layout/chevron2"/>
    <dgm:cxn modelId="{1B7F636C-E8CD-425A-B31B-3922A9FD0077}" type="presOf" srcId="{B0EFDCBD-967E-41D0-9C1C-1D6C9C278836}" destId="{91FC5F84-2334-447F-85BD-38E20402CE13}" srcOrd="0" destOrd="0" presId="urn:microsoft.com/office/officeart/2005/8/layout/chevron2"/>
    <dgm:cxn modelId="{A74E5D82-A766-41C1-845A-4650057AC01C}" srcId="{B72D371E-C88D-4B2E-907B-BCD2A270D6C0}" destId="{B59556EC-A27D-4587-9E97-E2BD64B7D8E7}" srcOrd="1" destOrd="0" parTransId="{4656C141-72B6-4679-A910-407121E20663}" sibTransId="{BFF367F4-EEAE-4E9D-AD62-7BFFAFF93A2F}"/>
    <dgm:cxn modelId="{33F5558A-9BFD-45ED-B2DA-6DF47E56F58D}" srcId="{052CE92F-ADD3-4E24-B024-7EAB405A7241}" destId="{4CEC8CB8-7527-436E-94E0-D00E918434D8}" srcOrd="0" destOrd="0" parTransId="{2DD7CCC6-4048-42BD-9654-50D7C97FE56F}" sibTransId="{AAE34224-463F-449F-A67F-49121BDF24DD}"/>
    <dgm:cxn modelId="{15904794-28BB-4781-A969-DAB76F1A47E0}" type="presOf" srcId="{79BD6585-B060-491D-9F9D-7D3F674960A7}" destId="{3CAB2AE7-2524-47A3-8F3D-D7DB960E0E80}" srcOrd="0" destOrd="0" presId="urn:microsoft.com/office/officeart/2005/8/layout/chevron2"/>
    <dgm:cxn modelId="{EB719BA1-88F9-44EC-8A95-1EE2C80A1974}" type="presOf" srcId="{01E2B1C3-3CB1-418B-843F-AC5E15DDF479}" destId="{C22B5586-94E1-4BE8-A55A-A8B3F13D98B3}" srcOrd="0" destOrd="1" presId="urn:microsoft.com/office/officeart/2005/8/layout/chevron2"/>
    <dgm:cxn modelId="{2BFBDDB0-6804-4B94-B963-DCEC5F48AEA8}" type="presOf" srcId="{052CE92F-ADD3-4E24-B024-7EAB405A7241}" destId="{B3C2100E-6655-4617-991E-651D2A063616}" srcOrd="0" destOrd="0" presId="urn:microsoft.com/office/officeart/2005/8/layout/chevron2"/>
    <dgm:cxn modelId="{7B11BDB2-1079-48E7-AC0B-609E8A457D57}" type="presOf" srcId="{B59556EC-A27D-4587-9E97-E2BD64B7D8E7}" destId="{BD134901-54EF-4CEB-8410-55F1E8F488FC}" srcOrd="0" destOrd="1" presId="urn:microsoft.com/office/officeart/2005/8/layout/chevron2"/>
    <dgm:cxn modelId="{78626BB6-61E3-464C-AD87-CEA43821BA7B}" type="presOf" srcId="{344C97BF-DE84-4EB1-9300-CA0C60BF59D3}" destId="{BD134901-54EF-4CEB-8410-55F1E8F488FC}" srcOrd="0" destOrd="3" presId="urn:microsoft.com/office/officeart/2005/8/layout/chevron2"/>
    <dgm:cxn modelId="{2CF905CC-2FB3-4494-B215-D7C9CD743833}" srcId="{140FD744-83BC-4392-A8F9-2AE3ADE8AD8D}" destId="{052CE92F-ADD3-4E24-B024-7EAB405A7241}" srcOrd="0" destOrd="0" parTransId="{0A436E29-D97F-4DEF-A204-FFA8DAD5B8DA}" sibTransId="{29858C24-761A-4CD7-A6F1-EA23DF3CA398}"/>
    <dgm:cxn modelId="{1A764ADB-751D-478A-9A33-60301566A62A}" srcId="{B72D371E-C88D-4B2E-907B-BCD2A270D6C0}" destId="{344C97BF-DE84-4EB1-9300-CA0C60BF59D3}" srcOrd="3" destOrd="0" parTransId="{2F5A344E-FCCA-441A-AA23-F6AAD76B40B7}" sibTransId="{218D2541-ED5E-4AEA-8F93-5D8818E17D85}"/>
    <dgm:cxn modelId="{E342C8E0-C236-4AAB-9ADC-1242DD07FC4C}" srcId="{B72D371E-C88D-4B2E-907B-BCD2A270D6C0}" destId="{BCA0A6BE-9D52-4F0A-A608-3564CEDA3D3E}" srcOrd="2" destOrd="0" parTransId="{BE0E9E09-90E0-4956-9C10-670923D3A2D9}" sibTransId="{99AE4201-79A5-4E79-8474-6D7FDB642C6C}"/>
    <dgm:cxn modelId="{009504EB-E36F-4410-AB04-55D20BEA9C87}" srcId="{B0EFDCBD-967E-41D0-9C1C-1D6C9C278836}" destId="{79BD6585-B060-491D-9F9D-7D3F674960A7}" srcOrd="0" destOrd="0" parTransId="{A9E8EAF4-9364-40ED-8B71-CFB788CE310B}" sibTransId="{A9E9D382-DE06-48F5-AD52-810BD4696F8F}"/>
    <dgm:cxn modelId="{9BABBCF5-2CA2-450A-B71D-7A8E51D0CEE1}" srcId="{140FD744-83BC-4392-A8F9-2AE3ADE8AD8D}" destId="{B0EFDCBD-967E-41D0-9C1C-1D6C9C278836}" srcOrd="1" destOrd="0" parTransId="{86D8A0F6-3303-42AC-9F89-44B2087D7FDF}" sibTransId="{A5B4F7B4-187C-4DCE-9743-901895B1A9A6}"/>
    <dgm:cxn modelId="{C6DDEAF8-BC59-4454-90A4-83D80C92C060}" type="presOf" srcId="{7623F064-E857-4D94-8C92-679B23A31170}" destId="{3CAB2AE7-2524-47A3-8F3D-D7DB960E0E80}" srcOrd="0" destOrd="1" presId="urn:microsoft.com/office/officeart/2005/8/layout/chevron2"/>
    <dgm:cxn modelId="{B6EC83FF-E1C8-44EF-881D-70C6DC392B9E}" type="presOf" srcId="{140FD744-83BC-4392-A8F9-2AE3ADE8AD8D}" destId="{45EC3FD0-99BE-4EEE-88DF-CAA051F6AFA8}" srcOrd="0" destOrd="0" presId="urn:microsoft.com/office/officeart/2005/8/layout/chevron2"/>
    <dgm:cxn modelId="{62D4D5FF-5F9A-4C63-8A70-17E419FEE11B}" srcId="{052CE92F-ADD3-4E24-B024-7EAB405A7241}" destId="{01E2B1C3-3CB1-418B-843F-AC5E15DDF479}" srcOrd="1" destOrd="0" parTransId="{B221588A-A941-4F8A-8646-C4B74B8FD47E}" sibTransId="{9734FDC5-4204-40F7-8F5F-A710D2BEE1F1}"/>
    <dgm:cxn modelId="{40C39CA9-D67F-4E47-99AD-44469D513DDE}" type="presParOf" srcId="{45EC3FD0-99BE-4EEE-88DF-CAA051F6AFA8}" destId="{8E1BC569-707A-4808-B2BC-F6F4FAE1C5E1}" srcOrd="0" destOrd="0" presId="urn:microsoft.com/office/officeart/2005/8/layout/chevron2"/>
    <dgm:cxn modelId="{04306905-F7BD-4F88-B484-B760583A48AD}" type="presParOf" srcId="{8E1BC569-707A-4808-B2BC-F6F4FAE1C5E1}" destId="{B3C2100E-6655-4617-991E-651D2A063616}" srcOrd="0" destOrd="0" presId="urn:microsoft.com/office/officeart/2005/8/layout/chevron2"/>
    <dgm:cxn modelId="{86685F0C-3B17-485F-90F4-18B85AE48DAE}" type="presParOf" srcId="{8E1BC569-707A-4808-B2BC-F6F4FAE1C5E1}" destId="{C22B5586-94E1-4BE8-A55A-A8B3F13D98B3}" srcOrd="1" destOrd="0" presId="urn:microsoft.com/office/officeart/2005/8/layout/chevron2"/>
    <dgm:cxn modelId="{B1439258-C57A-4BF6-B46A-3179ED1DD44D}" type="presParOf" srcId="{45EC3FD0-99BE-4EEE-88DF-CAA051F6AFA8}" destId="{8D415AF1-1BFE-44EE-8397-9186D759C4E6}" srcOrd="1" destOrd="0" presId="urn:microsoft.com/office/officeart/2005/8/layout/chevron2"/>
    <dgm:cxn modelId="{D3F02D15-5DA6-420C-BF45-511EDC16912C}" type="presParOf" srcId="{45EC3FD0-99BE-4EEE-88DF-CAA051F6AFA8}" destId="{E849039D-B90A-4859-99C2-D48EB277B4F9}" srcOrd="2" destOrd="0" presId="urn:microsoft.com/office/officeart/2005/8/layout/chevron2"/>
    <dgm:cxn modelId="{7AA810C0-6F55-4697-B861-A341E393B8CA}" type="presParOf" srcId="{E849039D-B90A-4859-99C2-D48EB277B4F9}" destId="{91FC5F84-2334-447F-85BD-38E20402CE13}" srcOrd="0" destOrd="0" presId="urn:microsoft.com/office/officeart/2005/8/layout/chevron2"/>
    <dgm:cxn modelId="{639345D0-C1E7-4FF0-9304-E48881B3C931}" type="presParOf" srcId="{E849039D-B90A-4859-99C2-D48EB277B4F9}" destId="{3CAB2AE7-2524-47A3-8F3D-D7DB960E0E80}" srcOrd="1" destOrd="0" presId="urn:microsoft.com/office/officeart/2005/8/layout/chevron2"/>
    <dgm:cxn modelId="{3FB24163-98A3-4F00-ADC8-38D076E1A048}" type="presParOf" srcId="{45EC3FD0-99BE-4EEE-88DF-CAA051F6AFA8}" destId="{016BE49B-3A71-4B99-94EF-87A8F712208C}" srcOrd="3" destOrd="0" presId="urn:microsoft.com/office/officeart/2005/8/layout/chevron2"/>
    <dgm:cxn modelId="{83EB9DBA-B9CB-4077-82A1-4419542E277B}" type="presParOf" srcId="{45EC3FD0-99BE-4EEE-88DF-CAA051F6AFA8}" destId="{D7FC4ED6-55F2-4DED-A586-227BC2C7B75F}" srcOrd="4" destOrd="0" presId="urn:microsoft.com/office/officeart/2005/8/layout/chevron2"/>
    <dgm:cxn modelId="{36D0B645-331D-494F-9C2D-3A6890D82171}" type="presParOf" srcId="{D7FC4ED6-55F2-4DED-A586-227BC2C7B75F}" destId="{56B214A8-8ADA-4282-A3A6-A87970E44B00}" srcOrd="0" destOrd="0" presId="urn:microsoft.com/office/officeart/2005/8/layout/chevron2"/>
    <dgm:cxn modelId="{40B4E836-1C65-4C1A-AEEC-ABB424890673}" type="presParOf" srcId="{D7FC4ED6-55F2-4DED-A586-227BC2C7B75F}" destId="{BD134901-54EF-4CEB-8410-55F1E8F488F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2100E-6655-4617-991E-651D2A063616}">
      <dsp:nvSpPr>
        <dsp:cNvPr id="0" name=""/>
        <dsp:cNvSpPr/>
      </dsp:nvSpPr>
      <dsp:spPr>
        <a:xfrm rot="5400000">
          <a:off x="-239473" y="244024"/>
          <a:ext cx="1596488" cy="1117542"/>
        </a:xfrm>
        <a:prstGeom prst="chevron">
          <a:avLst/>
        </a:prstGeom>
        <a:solidFill>
          <a:schemeClr val="accent4">
            <a:alpha val="9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cs-CZ" sz="2300" b="1" kern="1200" dirty="0">
              <a:latin typeface="Bradley Hand ITC" panose="03070402050302030203" pitchFamily="66" charset="0"/>
            </a:rPr>
            <a:t>2 </a:t>
          </a:r>
          <a:r>
            <a:rPr lang="cs-CZ" sz="2300" b="1" kern="1200" dirty="0" err="1">
              <a:latin typeface="Bradley Hand ITC" panose="03070402050302030203" pitchFamily="66" charset="0"/>
            </a:rPr>
            <a:t>years</a:t>
          </a:r>
          <a:endParaRPr lang="cs-CZ" sz="2300" b="1" kern="1200" dirty="0">
            <a:latin typeface="Bradley Hand ITC" panose="03070402050302030203" pitchFamily="66" charset="0"/>
          </a:endParaRPr>
        </a:p>
      </dsp:txBody>
      <dsp:txXfrm rot="-5400000">
        <a:off x="0" y="563322"/>
        <a:ext cx="1117542" cy="478946"/>
      </dsp:txXfrm>
    </dsp:sp>
    <dsp:sp modelId="{C22B5586-94E1-4BE8-A55A-A8B3F13D98B3}">
      <dsp:nvSpPr>
        <dsp:cNvPr id="0" name=""/>
        <dsp:cNvSpPr/>
      </dsp:nvSpPr>
      <dsp:spPr>
        <a:xfrm rot="5400000">
          <a:off x="2805301" y="-1683208"/>
          <a:ext cx="1037717" cy="4413236"/>
        </a:xfrm>
        <a:prstGeom prst="round2SameRect">
          <a:avLst/>
        </a:prstGeom>
        <a:solidFill>
          <a:schemeClr val="lt1">
            <a:alpha val="9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kern="1200" noProof="0" dirty="0">
              <a:latin typeface="Bradley Hand ITC" panose="03070402050302030203" pitchFamily="66" charset="0"/>
            </a:rPr>
            <a:t>Promotion</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noProof="0" dirty="0">
              <a:latin typeface="Bradley Hand ITC" panose="03070402050302030203" pitchFamily="66" charset="0"/>
            </a:rPr>
            <a:t>To become team leader (small team)</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noProof="0" dirty="0">
              <a:latin typeface="Bradley Hand ITC" panose="03070402050302030203" pitchFamily="66" charset="0"/>
            </a:rPr>
            <a:t>Get certificate from English (C2</a:t>
          </a:r>
          <a:r>
            <a:rPr lang="en-US" sz="1400" kern="1200" noProof="0" dirty="0">
              <a:latin typeface="Bradley Hand ITC" panose="03070402050302030203" pitchFamily="66" charset="0"/>
            </a:rPr>
            <a:t>)</a:t>
          </a:r>
        </a:p>
      </dsp:txBody>
      <dsp:txXfrm rot="-5400000">
        <a:off x="1117542" y="55208"/>
        <a:ext cx="4362579" cy="936403"/>
      </dsp:txXfrm>
    </dsp:sp>
    <dsp:sp modelId="{91FC5F84-2334-447F-85BD-38E20402CE13}">
      <dsp:nvSpPr>
        <dsp:cNvPr id="0" name=""/>
        <dsp:cNvSpPr/>
      </dsp:nvSpPr>
      <dsp:spPr>
        <a:xfrm rot="5400000">
          <a:off x="-239473" y="1646623"/>
          <a:ext cx="1596488" cy="1117542"/>
        </a:xfrm>
        <a:prstGeom prst="chevron">
          <a:avLst/>
        </a:prstGeom>
        <a:solidFill>
          <a:schemeClr val="accent4">
            <a:alpha val="90000"/>
            <a:hueOff val="0"/>
            <a:satOff val="0"/>
            <a:lumOff val="0"/>
            <a:alphaOff val="-20000"/>
          </a:schemeClr>
        </a:solidFill>
        <a:ln w="12700" cap="flat" cmpd="sng" algn="ctr">
          <a:solidFill>
            <a:schemeClr val="accent4">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cs-CZ" sz="2300" b="1" kern="1200" dirty="0">
              <a:latin typeface="Bradley Hand ITC" panose="03070402050302030203" pitchFamily="66" charset="0"/>
            </a:rPr>
            <a:t>5 </a:t>
          </a:r>
          <a:r>
            <a:rPr lang="cs-CZ" sz="2300" b="1" kern="1200" dirty="0" err="1">
              <a:latin typeface="Bradley Hand ITC" panose="03070402050302030203" pitchFamily="66" charset="0"/>
            </a:rPr>
            <a:t>yeras</a:t>
          </a:r>
          <a:endParaRPr lang="cs-CZ" sz="2300" b="1" kern="1200" dirty="0">
            <a:latin typeface="Bradley Hand ITC" panose="03070402050302030203" pitchFamily="66" charset="0"/>
          </a:endParaRPr>
        </a:p>
      </dsp:txBody>
      <dsp:txXfrm rot="-5400000">
        <a:off x="0" y="1965921"/>
        <a:ext cx="1117542" cy="478946"/>
      </dsp:txXfrm>
    </dsp:sp>
    <dsp:sp modelId="{3CAB2AE7-2524-47A3-8F3D-D7DB960E0E80}">
      <dsp:nvSpPr>
        <dsp:cNvPr id="0" name=""/>
        <dsp:cNvSpPr/>
      </dsp:nvSpPr>
      <dsp:spPr>
        <a:xfrm rot="5400000">
          <a:off x="2805301" y="-252331"/>
          <a:ext cx="1037717" cy="4413236"/>
        </a:xfrm>
        <a:prstGeom prst="round2SameRect">
          <a:avLst/>
        </a:prstGeom>
        <a:solidFill>
          <a:schemeClr val="lt1">
            <a:alpha val="90000"/>
            <a:hueOff val="0"/>
            <a:satOff val="0"/>
            <a:lumOff val="0"/>
            <a:alphaOff val="0"/>
          </a:schemeClr>
        </a:solidFill>
        <a:ln w="12700" cap="flat" cmpd="sng" algn="ctr">
          <a:solidFill>
            <a:schemeClr val="accent4">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228600" lvl="1" indent="0" algn="l" defTabSz="889000">
            <a:lnSpc>
              <a:spcPct val="90000"/>
            </a:lnSpc>
            <a:spcBef>
              <a:spcPct val="0"/>
            </a:spcBef>
            <a:spcAft>
              <a:spcPct val="15000"/>
            </a:spcAft>
            <a:buFont typeface="Arial" panose="020B0604020202020204" pitchFamily="34" charset="0"/>
            <a:buChar char="•"/>
          </a:pPr>
          <a:r>
            <a:rPr lang="en-US" sz="1200" kern="1200" noProof="0" dirty="0">
              <a:latin typeface="Bradley Hand ITC" panose="03070402050302030203" pitchFamily="66" charset="0"/>
            </a:rPr>
            <a:t>Finish doctorate studies</a:t>
          </a:r>
        </a:p>
        <a:p>
          <a:pPr marL="228600" lvl="1" indent="0" algn="l" defTabSz="889000">
            <a:lnSpc>
              <a:spcPct val="90000"/>
            </a:lnSpc>
            <a:spcBef>
              <a:spcPct val="0"/>
            </a:spcBef>
            <a:spcAft>
              <a:spcPct val="15000"/>
            </a:spcAft>
            <a:buFont typeface="Arial" panose="020B0604020202020204" pitchFamily="34" charset="0"/>
            <a:buChar char="•"/>
          </a:pPr>
          <a:r>
            <a:rPr lang="en-US" sz="1200" kern="1200" noProof="0" dirty="0">
              <a:latin typeface="Bradley Hand ITC" panose="03070402050302030203" pitchFamily="66" charset="0"/>
            </a:rPr>
            <a:t>Work abroad</a:t>
          </a:r>
        </a:p>
        <a:p>
          <a:pPr marL="228600" lvl="1" indent="0" algn="l" defTabSz="889000">
            <a:lnSpc>
              <a:spcPct val="90000"/>
            </a:lnSpc>
            <a:spcBef>
              <a:spcPct val="0"/>
            </a:spcBef>
            <a:spcAft>
              <a:spcPct val="15000"/>
            </a:spcAft>
            <a:buFont typeface="Arial" panose="020B0604020202020204" pitchFamily="34" charset="0"/>
            <a:buChar char="•"/>
          </a:pPr>
          <a:r>
            <a:rPr lang="en-US" sz="1200" kern="1200" noProof="0" dirty="0">
              <a:latin typeface="Bradley Hand ITC" panose="03070402050302030203" pitchFamily="66" charset="0"/>
            </a:rPr>
            <a:t>Finish MBA studies</a:t>
          </a:r>
        </a:p>
        <a:p>
          <a:pPr marL="228600" lvl="1" indent="0" algn="l" defTabSz="889000">
            <a:lnSpc>
              <a:spcPct val="90000"/>
            </a:lnSpc>
            <a:spcBef>
              <a:spcPct val="0"/>
            </a:spcBef>
            <a:spcAft>
              <a:spcPct val="15000"/>
            </a:spcAft>
            <a:buFont typeface="Arial" panose="020B0604020202020204" pitchFamily="34" charset="0"/>
            <a:buChar char="•"/>
          </a:pPr>
          <a:r>
            <a:rPr lang="en-US" sz="1200" kern="1200" noProof="0" dirty="0">
              <a:latin typeface="Bradley Hand ITC" panose="03070402050302030203" pitchFamily="66" charset="0"/>
            </a:rPr>
            <a:t>Get certificate from German</a:t>
          </a:r>
        </a:p>
      </dsp:txBody>
      <dsp:txXfrm rot="-5400000">
        <a:off x="1117542" y="1486085"/>
        <a:ext cx="4362579" cy="936403"/>
      </dsp:txXfrm>
    </dsp:sp>
    <dsp:sp modelId="{56B214A8-8ADA-4282-A3A6-A87970E44B00}">
      <dsp:nvSpPr>
        <dsp:cNvPr id="0" name=""/>
        <dsp:cNvSpPr/>
      </dsp:nvSpPr>
      <dsp:spPr>
        <a:xfrm rot="5400000">
          <a:off x="-239473" y="3049222"/>
          <a:ext cx="1596488" cy="1117542"/>
        </a:xfrm>
        <a:prstGeom prst="chevron">
          <a:avLst/>
        </a:prstGeom>
        <a:solidFill>
          <a:schemeClr val="accent4">
            <a:alpha val="90000"/>
            <a:hueOff val="0"/>
            <a:satOff val="0"/>
            <a:lumOff val="0"/>
            <a:alphaOff val="-40000"/>
          </a:schemeClr>
        </a:solidFill>
        <a:ln w="12700" cap="flat" cmpd="sng" algn="ctr">
          <a:solidFill>
            <a:schemeClr val="accent4">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cs-CZ" sz="2300" b="1" i="0" kern="1200" dirty="0">
              <a:latin typeface="Bradley Hand ITC" panose="03070402050302030203" pitchFamily="66" charset="0"/>
            </a:rPr>
            <a:t>10 </a:t>
          </a:r>
          <a:r>
            <a:rPr lang="cs-CZ" sz="2300" b="1" i="0" kern="1200" dirty="0" err="1">
              <a:latin typeface="Bradley Hand ITC" panose="03070402050302030203" pitchFamily="66" charset="0"/>
            </a:rPr>
            <a:t>years</a:t>
          </a:r>
          <a:endParaRPr lang="cs-CZ" sz="2300" b="1" i="0" kern="1200" dirty="0">
            <a:latin typeface="Bradley Hand ITC" panose="03070402050302030203" pitchFamily="66" charset="0"/>
          </a:endParaRPr>
        </a:p>
      </dsp:txBody>
      <dsp:txXfrm rot="-5400000">
        <a:off x="0" y="3368520"/>
        <a:ext cx="1117542" cy="478946"/>
      </dsp:txXfrm>
    </dsp:sp>
    <dsp:sp modelId="{BD134901-54EF-4CEB-8410-55F1E8F488FC}">
      <dsp:nvSpPr>
        <dsp:cNvPr id="0" name=""/>
        <dsp:cNvSpPr/>
      </dsp:nvSpPr>
      <dsp:spPr>
        <a:xfrm rot="5400000">
          <a:off x="2805301" y="1121989"/>
          <a:ext cx="1037717" cy="4413236"/>
        </a:xfrm>
        <a:prstGeom prst="round2SameRect">
          <a:avLst/>
        </a:prstGeom>
        <a:solidFill>
          <a:schemeClr val="lt1">
            <a:alpha val="90000"/>
            <a:hueOff val="0"/>
            <a:satOff val="0"/>
            <a:lumOff val="0"/>
            <a:alphaOff val="0"/>
          </a:schemeClr>
        </a:solidFill>
        <a:ln w="12700" cap="flat" cmpd="sng" algn="ctr">
          <a:solidFill>
            <a:schemeClr val="accent4">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kern="1200" noProof="0" dirty="0">
              <a:latin typeface="Bradley Hand ITC" panose="03070402050302030203" pitchFamily="66" charset="0"/>
            </a:rPr>
            <a:t>Become head of marketing department in international company</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noProof="0" dirty="0">
              <a:latin typeface="Bradley Hand ITC" panose="03070402050302030203" pitchFamily="66" charset="0"/>
            </a:rPr>
            <a:t>Start up my own business</a:t>
          </a:r>
        </a:p>
        <a:p>
          <a:pPr marL="114300" lvl="1" indent="-114300" algn="l" defTabSz="533400">
            <a:lnSpc>
              <a:spcPct val="90000"/>
            </a:lnSpc>
            <a:spcBef>
              <a:spcPct val="0"/>
            </a:spcBef>
            <a:spcAft>
              <a:spcPct val="15000"/>
            </a:spcAft>
            <a:buFont typeface="Arial" panose="020B0604020202020204" pitchFamily="34" charset="0"/>
            <a:buChar char="•"/>
          </a:pPr>
          <a:r>
            <a:rPr lang="cs-CZ" sz="1200" kern="1200" noProof="0" dirty="0">
              <a:latin typeface="Bradley Hand ITC" panose="03070402050302030203" pitchFamily="66" charset="0"/>
            </a:rPr>
            <a:t>Start to </a:t>
          </a:r>
          <a:r>
            <a:rPr lang="cs-CZ" sz="1200" kern="1200" noProof="0" dirty="0" err="1">
              <a:latin typeface="Bradley Hand ITC" panose="03070402050302030203" pitchFamily="66" charset="0"/>
            </a:rPr>
            <a:t>publishing</a:t>
          </a:r>
          <a:r>
            <a:rPr lang="cs-CZ" sz="1200" kern="1200" noProof="0" dirty="0">
              <a:latin typeface="Bradley Hand ITC" panose="03070402050302030203" pitchFamily="66" charset="0"/>
            </a:rPr>
            <a:t> (</a:t>
          </a:r>
          <a:r>
            <a:rPr lang="cs-CZ" sz="1200" kern="1200" noProof="0" dirty="0" err="1">
              <a:latin typeface="Bradley Hand ITC" panose="03070402050302030203" pitchFamily="66" charset="0"/>
            </a:rPr>
            <a:t>articles</a:t>
          </a:r>
          <a:r>
            <a:rPr lang="cs-CZ" sz="1200" kern="1200" noProof="0" dirty="0">
              <a:latin typeface="Bradley Hand ITC" panose="03070402050302030203" pitchFamily="66" charset="0"/>
            </a:rPr>
            <a:t>, </a:t>
          </a:r>
          <a:r>
            <a:rPr lang="cs-CZ" sz="1200" kern="1200" noProof="0" dirty="0" err="1">
              <a:latin typeface="Bradley Hand ITC" panose="03070402050302030203" pitchFamily="66" charset="0"/>
            </a:rPr>
            <a:t>books</a:t>
          </a:r>
          <a:r>
            <a:rPr lang="cs-CZ" sz="1200" kern="1200" noProof="0" dirty="0">
              <a:latin typeface="Bradley Hand ITC" panose="03070402050302030203" pitchFamily="66" charset="0"/>
            </a:rPr>
            <a:t>)</a:t>
          </a:r>
          <a:endParaRPr lang="en-US" sz="1200" kern="1200" noProof="0" dirty="0">
            <a:latin typeface="Bradley Hand ITC" panose="03070402050302030203" pitchFamily="66" charset="0"/>
          </a:endParaRPr>
        </a:p>
        <a:p>
          <a:pPr marL="114300" lvl="1" indent="-114300" algn="l" defTabSz="533400">
            <a:lnSpc>
              <a:spcPct val="90000"/>
            </a:lnSpc>
            <a:spcBef>
              <a:spcPct val="0"/>
            </a:spcBef>
            <a:spcAft>
              <a:spcPct val="15000"/>
            </a:spcAft>
            <a:buFont typeface="Arial" panose="020B0604020202020204" pitchFamily="34" charset="0"/>
            <a:buChar char="•"/>
          </a:pPr>
          <a:r>
            <a:rPr lang="cs-CZ" sz="1200" kern="1200" noProof="0" dirty="0">
              <a:latin typeface="Bradley Hand ITC" panose="03070402050302030203" pitchFamily="66" charset="0"/>
            </a:rPr>
            <a:t>Start to </a:t>
          </a:r>
          <a:r>
            <a:rPr lang="cs-CZ" sz="1200" kern="1200" noProof="0" dirty="0" err="1">
              <a:latin typeface="Bradley Hand ITC" panose="03070402050302030203" pitchFamily="66" charset="0"/>
            </a:rPr>
            <a:t>teach</a:t>
          </a:r>
          <a:r>
            <a:rPr lang="cs-CZ" sz="1200" kern="1200" noProof="0" dirty="0">
              <a:latin typeface="Bradley Hand ITC" panose="03070402050302030203" pitchFamily="66" charset="0"/>
            </a:rPr>
            <a:t> </a:t>
          </a:r>
          <a:r>
            <a:rPr lang="cs-CZ" sz="1200" kern="1200" noProof="0" dirty="0" err="1">
              <a:latin typeface="Bradley Hand ITC" panose="03070402050302030203" pitchFamily="66" charset="0"/>
            </a:rPr>
            <a:t>at</a:t>
          </a:r>
          <a:r>
            <a:rPr lang="cs-CZ" sz="1200" kern="1200" noProof="0" dirty="0">
              <a:latin typeface="Bradley Hand ITC" panose="03070402050302030203" pitchFamily="66" charset="0"/>
            </a:rPr>
            <a:t> my </a:t>
          </a:r>
          <a:r>
            <a:rPr lang="cs-CZ" sz="1200" kern="1200" noProof="0" dirty="0" err="1">
              <a:latin typeface="Bradley Hand ITC" panose="03070402050302030203" pitchFamily="66" charset="0"/>
            </a:rPr>
            <a:t>home</a:t>
          </a:r>
          <a:r>
            <a:rPr lang="cs-CZ" sz="1200" kern="1200" noProof="0" dirty="0">
              <a:latin typeface="Bradley Hand ITC" panose="03070402050302030203" pitchFamily="66" charset="0"/>
            </a:rPr>
            <a:t> university</a:t>
          </a:r>
          <a:endParaRPr lang="en-US" sz="1200" kern="1200" noProof="0" dirty="0">
            <a:latin typeface="Bradley Hand ITC" panose="03070402050302030203" pitchFamily="66" charset="0"/>
          </a:endParaRPr>
        </a:p>
      </dsp:txBody>
      <dsp:txXfrm rot="-5400000">
        <a:off x="1117542" y="2860406"/>
        <a:ext cx="4362579" cy="9364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62F8B6-51DB-4716-BAF1-6E59B92A1192}" type="datetimeFigureOut">
              <a:rPr lang="en-US" smtClean="0"/>
              <a:t>4/17/2018</a:t>
            </a:fld>
            <a:endParaRPr lang="en-US"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3F05B-D87C-494C-823F-511320DF8215}" type="slidenum">
              <a:rPr lang="en-US" smtClean="0"/>
              <a:t>‹#›</a:t>
            </a:fld>
            <a:endParaRPr lang="en-US" dirty="0"/>
          </a:p>
        </p:txBody>
      </p:sp>
    </p:spTree>
    <p:extLst>
      <p:ext uri="{BB962C8B-B14F-4D97-AF65-F5344CB8AC3E}">
        <p14:creationId xmlns:p14="http://schemas.microsoft.com/office/powerpoint/2010/main" val="273475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56677A-DC60-4239-859F-21CCEB80440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1E2EF181-8998-4DD6-BFC6-4F13AFF56F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13275B39-45A6-41FA-809D-9850D95E15AA}"/>
              </a:ext>
            </a:extLst>
          </p:cNvPr>
          <p:cNvSpPr>
            <a:spLocks noGrp="1"/>
          </p:cNvSpPr>
          <p:nvPr>
            <p:ph type="dt" sz="half" idx="10"/>
          </p:nvPr>
        </p:nvSpPr>
        <p:spPr/>
        <p:txBody>
          <a:bodyPr/>
          <a:lstStyle/>
          <a:p>
            <a:fld id="{5AC19C70-F6CF-49DF-A2DD-5F6CCA61D46D}" type="datetime1">
              <a:rPr lang="cs-CZ" smtClean="0"/>
              <a:t>17.04.2018</a:t>
            </a:fld>
            <a:endParaRPr lang="cs-CZ" dirty="0"/>
          </a:p>
        </p:txBody>
      </p:sp>
      <p:sp>
        <p:nvSpPr>
          <p:cNvPr id="5" name="Zástupný symbol pro zápatí 4">
            <a:extLst>
              <a:ext uri="{FF2B5EF4-FFF2-40B4-BE49-F238E27FC236}">
                <a16:creationId xmlns:a16="http://schemas.microsoft.com/office/drawing/2014/main" id="{A6BA0E74-4B2A-44B6-BB24-18B71474E894}"/>
              </a:ext>
            </a:extLst>
          </p:cNvPr>
          <p:cNvSpPr>
            <a:spLocks noGrp="1"/>
          </p:cNvSpPr>
          <p:nvPr>
            <p:ph type="ftr" sz="quarter" idx="11"/>
          </p:nvPr>
        </p:nvSpPr>
        <p:spPr/>
        <p:txBody>
          <a:bodyPr/>
          <a:lstStyle/>
          <a:p>
            <a:r>
              <a:rPr lang="en-US" dirty="0"/>
              <a:t>Never give up! Good things take time.</a:t>
            </a:r>
            <a:endParaRPr lang="cs-CZ" dirty="0"/>
          </a:p>
        </p:txBody>
      </p:sp>
      <p:sp>
        <p:nvSpPr>
          <p:cNvPr id="6" name="Zástupný symbol pro číslo snímku 5">
            <a:extLst>
              <a:ext uri="{FF2B5EF4-FFF2-40B4-BE49-F238E27FC236}">
                <a16:creationId xmlns:a16="http://schemas.microsoft.com/office/drawing/2014/main" id="{2BD2E0E7-8155-496A-8506-46C832058A8F}"/>
              </a:ext>
            </a:extLst>
          </p:cNvPr>
          <p:cNvSpPr>
            <a:spLocks noGrp="1"/>
          </p:cNvSpPr>
          <p:nvPr>
            <p:ph type="sldNum" sz="quarter" idx="12"/>
          </p:nvPr>
        </p:nvSpPr>
        <p:spPr/>
        <p:txBody>
          <a:bodyPr/>
          <a:lstStyle/>
          <a:p>
            <a:fld id="{0FC30590-F046-4B19-8E4E-74C44A936FE3}" type="slidenum">
              <a:rPr lang="cs-CZ" smtClean="0"/>
              <a:t>‹#›</a:t>
            </a:fld>
            <a:endParaRPr lang="cs-CZ" dirty="0"/>
          </a:p>
        </p:txBody>
      </p:sp>
    </p:spTree>
    <p:extLst>
      <p:ext uri="{BB962C8B-B14F-4D97-AF65-F5344CB8AC3E}">
        <p14:creationId xmlns:p14="http://schemas.microsoft.com/office/powerpoint/2010/main" val="1964179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70F4F9-4D4D-4EE3-9841-C72BBA0AF53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83680A8-D599-490C-8D35-E523F25427DA}"/>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3062044-D0BE-4215-AC94-41C45CE6CD74}"/>
              </a:ext>
            </a:extLst>
          </p:cNvPr>
          <p:cNvSpPr>
            <a:spLocks noGrp="1"/>
          </p:cNvSpPr>
          <p:nvPr>
            <p:ph type="dt" sz="half" idx="10"/>
          </p:nvPr>
        </p:nvSpPr>
        <p:spPr/>
        <p:txBody>
          <a:bodyPr/>
          <a:lstStyle/>
          <a:p>
            <a:fld id="{2F24683A-F996-4A99-A59B-A02916E7DC7A}" type="datetime1">
              <a:rPr lang="cs-CZ" smtClean="0"/>
              <a:t>17.04.2018</a:t>
            </a:fld>
            <a:endParaRPr lang="cs-CZ" dirty="0"/>
          </a:p>
        </p:txBody>
      </p:sp>
      <p:sp>
        <p:nvSpPr>
          <p:cNvPr id="5" name="Zástupný symbol pro zápatí 4">
            <a:extLst>
              <a:ext uri="{FF2B5EF4-FFF2-40B4-BE49-F238E27FC236}">
                <a16:creationId xmlns:a16="http://schemas.microsoft.com/office/drawing/2014/main" id="{FB1C0E4F-4315-4ED4-B7F2-E7931B752A74}"/>
              </a:ext>
            </a:extLst>
          </p:cNvPr>
          <p:cNvSpPr>
            <a:spLocks noGrp="1"/>
          </p:cNvSpPr>
          <p:nvPr>
            <p:ph type="ftr" sz="quarter" idx="11"/>
          </p:nvPr>
        </p:nvSpPr>
        <p:spPr/>
        <p:txBody>
          <a:bodyPr/>
          <a:lstStyle/>
          <a:p>
            <a:r>
              <a:rPr lang="en-US" dirty="0"/>
              <a:t>Never give up! Good things take time.</a:t>
            </a:r>
            <a:endParaRPr lang="cs-CZ" dirty="0"/>
          </a:p>
        </p:txBody>
      </p:sp>
      <p:sp>
        <p:nvSpPr>
          <p:cNvPr id="6" name="Zástupný symbol pro číslo snímku 5">
            <a:extLst>
              <a:ext uri="{FF2B5EF4-FFF2-40B4-BE49-F238E27FC236}">
                <a16:creationId xmlns:a16="http://schemas.microsoft.com/office/drawing/2014/main" id="{4A1556B5-3BE4-45FF-9C90-1ABF987A2406}"/>
              </a:ext>
            </a:extLst>
          </p:cNvPr>
          <p:cNvSpPr>
            <a:spLocks noGrp="1"/>
          </p:cNvSpPr>
          <p:nvPr>
            <p:ph type="sldNum" sz="quarter" idx="12"/>
          </p:nvPr>
        </p:nvSpPr>
        <p:spPr/>
        <p:txBody>
          <a:bodyPr/>
          <a:lstStyle/>
          <a:p>
            <a:fld id="{0FC30590-F046-4B19-8E4E-74C44A936FE3}" type="slidenum">
              <a:rPr lang="cs-CZ" smtClean="0"/>
              <a:t>‹#›</a:t>
            </a:fld>
            <a:endParaRPr lang="cs-CZ" dirty="0"/>
          </a:p>
        </p:txBody>
      </p:sp>
    </p:spTree>
    <p:extLst>
      <p:ext uri="{BB962C8B-B14F-4D97-AF65-F5344CB8AC3E}">
        <p14:creationId xmlns:p14="http://schemas.microsoft.com/office/powerpoint/2010/main" val="370705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B933FAE1-1526-42BB-887A-69A1F3301C7B}"/>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D9B19D6-B383-4AE0-8BFE-8E6C2A04B9FA}"/>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5B25294-AB3D-4135-B3FB-8D36B2CF2B0F}"/>
              </a:ext>
            </a:extLst>
          </p:cNvPr>
          <p:cNvSpPr>
            <a:spLocks noGrp="1"/>
          </p:cNvSpPr>
          <p:nvPr>
            <p:ph type="dt" sz="half" idx="10"/>
          </p:nvPr>
        </p:nvSpPr>
        <p:spPr/>
        <p:txBody>
          <a:bodyPr/>
          <a:lstStyle/>
          <a:p>
            <a:fld id="{37B8A159-8C1E-40AA-A376-5FCAAE0F5348}" type="datetime1">
              <a:rPr lang="cs-CZ" smtClean="0"/>
              <a:t>17.04.2018</a:t>
            </a:fld>
            <a:endParaRPr lang="cs-CZ" dirty="0"/>
          </a:p>
        </p:txBody>
      </p:sp>
      <p:sp>
        <p:nvSpPr>
          <p:cNvPr id="5" name="Zástupný symbol pro zápatí 4">
            <a:extLst>
              <a:ext uri="{FF2B5EF4-FFF2-40B4-BE49-F238E27FC236}">
                <a16:creationId xmlns:a16="http://schemas.microsoft.com/office/drawing/2014/main" id="{94CD591E-9C82-4498-A987-0CB2D19B68C1}"/>
              </a:ext>
            </a:extLst>
          </p:cNvPr>
          <p:cNvSpPr>
            <a:spLocks noGrp="1"/>
          </p:cNvSpPr>
          <p:nvPr>
            <p:ph type="ftr" sz="quarter" idx="11"/>
          </p:nvPr>
        </p:nvSpPr>
        <p:spPr/>
        <p:txBody>
          <a:bodyPr/>
          <a:lstStyle/>
          <a:p>
            <a:r>
              <a:rPr lang="en-US" dirty="0"/>
              <a:t>Never give up! Good things take time.</a:t>
            </a:r>
            <a:endParaRPr lang="cs-CZ" dirty="0"/>
          </a:p>
        </p:txBody>
      </p:sp>
      <p:sp>
        <p:nvSpPr>
          <p:cNvPr id="6" name="Zástupný symbol pro číslo snímku 5">
            <a:extLst>
              <a:ext uri="{FF2B5EF4-FFF2-40B4-BE49-F238E27FC236}">
                <a16:creationId xmlns:a16="http://schemas.microsoft.com/office/drawing/2014/main" id="{E7489415-4E76-43F4-A422-014EF51A6901}"/>
              </a:ext>
            </a:extLst>
          </p:cNvPr>
          <p:cNvSpPr>
            <a:spLocks noGrp="1"/>
          </p:cNvSpPr>
          <p:nvPr>
            <p:ph type="sldNum" sz="quarter" idx="12"/>
          </p:nvPr>
        </p:nvSpPr>
        <p:spPr/>
        <p:txBody>
          <a:bodyPr/>
          <a:lstStyle/>
          <a:p>
            <a:fld id="{0FC30590-F046-4B19-8E4E-74C44A936FE3}" type="slidenum">
              <a:rPr lang="cs-CZ" smtClean="0"/>
              <a:t>‹#›</a:t>
            </a:fld>
            <a:endParaRPr lang="cs-CZ" dirty="0"/>
          </a:p>
        </p:txBody>
      </p:sp>
    </p:spTree>
    <p:extLst>
      <p:ext uri="{BB962C8B-B14F-4D97-AF65-F5344CB8AC3E}">
        <p14:creationId xmlns:p14="http://schemas.microsoft.com/office/powerpoint/2010/main" val="1184366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A7DD99-FC24-4990-8680-AD22D03E9508}"/>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E9207486-4D16-43C2-9787-C5DAC8CB063E}"/>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EEB0583-62E6-4D13-8B33-90F4C28F42EF}"/>
              </a:ext>
            </a:extLst>
          </p:cNvPr>
          <p:cNvSpPr>
            <a:spLocks noGrp="1"/>
          </p:cNvSpPr>
          <p:nvPr>
            <p:ph type="dt" sz="half" idx="10"/>
          </p:nvPr>
        </p:nvSpPr>
        <p:spPr/>
        <p:txBody>
          <a:bodyPr/>
          <a:lstStyle/>
          <a:p>
            <a:fld id="{A1A8400C-7620-498E-9C94-46328C5D75FD}" type="datetime1">
              <a:rPr lang="cs-CZ" smtClean="0"/>
              <a:t>17.04.2018</a:t>
            </a:fld>
            <a:endParaRPr lang="cs-CZ" dirty="0"/>
          </a:p>
        </p:txBody>
      </p:sp>
      <p:sp>
        <p:nvSpPr>
          <p:cNvPr id="5" name="Zástupný symbol pro zápatí 4">
            <a:extLst>
              <a:ext uri="{FF2B5EF4-FFF2-40B4-BE49-F238E27FC236}">
                <a16:creationId xmlns:a16="http://schemas.microsoft.com/office/drawing/2014/main" id="{23895F93-9355-40AD-9464-41B1AA930B6B}"/>
              </a:ext>
            </a:extLst>
          </p:cNvPr>
          <p:cNvSpPr>
            <a:spLocks noGrp="1"/>
          </p:cNvSpPr>
          <p:nvPr>
            <p:ph type="ftr" sz="quarter" idx="11"/>
          </p:nvPr>
        </p:nvSpPr>
        <p:spPr/>
        <p:txBody>
          <a:bodyPr/>
          <a:lstStyle/>
          <a:p>
            <a:r>
              <a:rPr lang="en-US" dirty="0"/>
              <a:t>Never give up! Good things take time.</a:t>
            </a:r>
            <a:endParaRPr lang="cs-CZ" dirty="0"/>
          </a:p>
        </p:txBody>
      </p:sp>
      <p:sp>
        <p:nvSpPr>
          <p:cNvPr id="6" name="Zástupný symbol pro číslo snímku 5">
            <a:extLst>
              <a:ext uri="{FF2B5EF4-FFF2-40B4-BE49-F238E27FC236}">
                <a16:creationId xmlns:a16="http://schemas.microsoft.com/office/drawing/2014/main" id="{871BFF26-B406-4716-9B15-6BE340BF66E8}"/>
              </a:ext>
            </a:extLst>
          </p:cNvPr>
          <p:cNvSpPr>
            <a:spLocks noGrp="1"/>
          </p:cNvSpPr>
          <p:nvPr>
            <p:ph type="sldNum" sz="quarter" idx="12"/>
          </p:nvPr>
        </p:nvSpPr>
        <p:spPr/>
        <p:txBody>
          <a:bodyPr/>
          <a:lstStyle/>
          <a:p>
            <a:fld id="{0FC30590-F046-4B19-8E4E-74C44A936FE3}" type="slidenum">
              <a:rPr lang="cs-CZ" smtClean="0"/>
              <a:t>‹#›</a:t>
            </a:fld>
            <a:endParaRPr lang="cs-CZ" dirty="0"/>
          </a:p>
        </p:txBody>
      </p:sp>
    </p:spTree>
    <p:extLst>
      <p:ext uri="{BB962C8B-B14F-4D97-AF65-F5344CB8AC3E}">
        <p14:creationId xmlns:p14="http://schemas.microsoft.com/office/powerpoint/2010/main" val="186498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4E23AF-3851-4DB5-B012-981A3FD07ABE}"/>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D0416ECB-C516-4E4E-B51D-BA947F93B2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18EF4BDE-BFC2-4C3D-9B1E-04D3DEDFD9B4}"/>
              </a:ext>
            </a:extLst>
          </p:cNvPr>
          <p:cNvSpPr>
            <a:spLocks noGrp="1"/>
          </p:cNvSpPr>
          <p:nvPr>
            <p:ph type="dt" sz="half" idx="10"/>
          </p:nvPr>
        </p:nvSpPr>
        <p:spPr/>
        <p:txBody>
          <a:bodyPr/>
          <a:lstStyle/>
          <a:p>
            <a:fld id="{CA98A239-3097-4F40-A75E-136F363F2335}" type="datetime1">
              <a:rPr lang="cs-CZ" smtClean="0"/>
              <a:t>17.04.2018</a:t>
            </a:fld>
            <a:endParaRPr lang="cs-CZ" dirty="0"/>
          </a:p>
        </p:txBody>
      </p:sp>
      <p:sp>
        <p:nvSpPr>
          <p:cNvPr id="5" name="Zástupný symbol pro zápatí 4">
            <a:extLst>
              <a:ext uri="{FF2B5EF4-FFF2-40B4-BE49-F238E27FC236}">
                <a16:creationId xmlns:a16="http://schemas.microsoft.com/office/drawing/2014/main" id="{F0697164-EECC-48BB-9255-8213B26C447A}"/>
              </a:ext>
            </a:extLst>
          </p:cNvPr>
          <p:cNvSpPr>
            <a:spLocks noGrp="1"/>
          </p:cNvSpPr>
          <p:nvPr>
            <p:ph type="ftr" sz="quarter" idx="11"/>
          </p:nvPr>
        </p:nvSpPr>
        <p:spPr/>
        <p:txBody>
          <a:bodyPr/>
          <a:lstStyle/>
          <a:p>
            <a:r>
              <a:rPr lang="en-US" dirty="0"/>
              <a:t>Never give up! Good things take time.</a:t>
            </a:r>
            <a:endParaRPr lang="cs-CZ" dirty="0"/>
          </a:p>
        </p:txBody>
      </p:sp>
      <p:sp>
        <p:nvSpPr>
          <p:cNvPr id="6" name="Zástupný symbol pro číslo snímku 5">
            <a:extLst>
              <a:ext uri="{FF2B5EF4-FFF2-40B4-BE49-F238E27FC236}">
                <a16:creationId xmlns:a16="http://schemas.microsoft.com/office/drawing/2014/main" id="{6F01503A-4E2D-4BC9-9C43-DE55D79BC41F}"/>
              </a:ext>
            </a:extLst>
          </p:cNvPr>
          <p:cNvSpPr>
            <a:spLocks noGrp="1"/>
          </p:cNvSpPr>
          <p:nvPr>
            <p:ph type="sldNum" sz="quarter" idx="12"/>
          </p:nvPr>
        </p:nvSpPr>
        <p:spPr/>
        <p:txBody>
          <a:bodyPr/>
          <a:lstStyle/>
          <a:p>
            <a:fld id="{0FC30590-F046-4B19-8E4E-74C44A936FE3}" type="slidenum">
              <a:rPr lang="cs-CZ" smtClean="0"/>
              <a:t>‹#›</a:t>
            </a:fld>
            <a:endParaRPr lang="cs-CZ" dirty="0"/>
          </a:p>
        </p:txBody>
      </p:sp>
    </p:spTree>
    <p:extLst>
      <p:ext uri="{BB962C8B-B14F-4D97-AF65-F5344CB8AC3E}">
        <p14:creationId xmlns:p14="http://schemas.microsoft.com/office/powerpoint/2010/main" val="953764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C40674-800F-4182-9317-3BDEA3B72EEE}"/>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53075BA8-66B4-407C-BE47-809AF3B62A98}"/>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1F395FCA-DA95-4238-837D-6D4A3C4FFEA3}"/>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D56FFDDE-CE69-4745-ACB0-E389DAC44450}"/>
              </a:ext>
            </a:extLst>
          </p:cNvPr>
          <p:cNvSpPr>
            <a:spLocks noGrp="1"/>
          </p:cNvSpPr>
          <p:nvPr>
            <p:ph type="dt" sz="half" idx="10"/>
          </p:nvPr>
        </p:nvSpPr>
        <p:spPr/>
        <p:txBody>
          <a:bodyPr/>
          <a:lstStyle/>
          <a:p>
            <a:fld id="{9331CB30-E7F1-42A4-9229-15DD2088C123}" type="datetime1">
              <a:rPr lang="cs-CZ" smtClean="0"/>
              <a:t>17.04.2018</a:t>
            </a:fld>
            <a:endParaRPr lang="cs-CZ" dirty="0"/>
          </a:p>
        </p:txBody>
      </p:sp>
      <p:sp>
        <p:nvSpPr>
          <p:cNvPr id="6" name="Zástupný symbol pro zápatí 5">
            <a:extLst>
              <a:ext uri="{FF2B5EF4-FFF2-40B4-BE49-F238E27FC236}">
                <a16:creationId xmlns:a16="http://schemas.microsoft.com/office/drawing/2014/main" id="{349DE74C-F8A2-4FCA-8558-E67A3C6F8F57}"/>
              </a:ext>
            </a:extLst>
          </p:cNvPr>
          <p:cNvSpPr>
            <a:spLocks noGrp="1"/>
          </p:cNvSpPr>
          <p:nvPr>
            <p:ph type="ftr" sz="quarter" idx="11"/>
          </p:nvPr>
        </p:nvSpPr>
        <p:spPr/>
        <p:txBody>
          <a:bodyPr/>
          <a:lstStyle/>
          <a:p>
            <a:r>
              <a:rPr lang="en-US" dirty="0"/>
              <a:t>Never give up! Good things take time.</a:t>
            </a:r>
            <a:endParaRPr lang="cs-CZ" dirty="0"/>
          </a:p>
        </p:txBody>
      </p:sp>
      <p:sp>
        <p:nvSpPr>
          <p:cNvPr id="7" name="Zástupný symbol pro číslo snímku 6">
            <a:extLst>
              <a:ext uri="{FF2B5EF4-FFF2-40B4-BE49-F238E27FC236}">
                <a16:creationId xmlns:a16="http://schemas.microsoft.com/office/drawing/2014/main" id="{F61F9FE6-4B8C-4068-86F8-B9B542725764}"/>
              </a:ext>
            </a:extLst>
          </p:cNvPr>
          <p:cNvSpPr>
            <a:spLocks noGrp="1"/>
          </p:cNvSpPr>
          <p:nvPr>
            <p:ph type="sldNum" sz="quarter" idx="12"/>
          </p:nvPr>
        </p:nvSpPr>
        <p:spPr/>
        <p:txBody>
          <a:bodyPr/>
          <a:lstStyle/>
          <a:p>
            <a:fld id="{0FC30590-F046-4B19-8E4E-74C44A936FE3}" type="slidenum">
              <a:rPr lang="cs-CZ" smtClean="0"/>
              <a:t>‹#›</a:t>
            </a:fld>
            <a:endParaRPr lang="cs-CZ" dirty="0"/>
          </a:p>
        </p:txBody>
      </p:sp>
    </p:spTree>
    <p:extLst>
      <p:ext uri="{BB962C8B-B14F-4D97-AF65-F5344CB8AC3E}">
        <p14:creationId xmlns:p14="http://schemas.microsoft.com/office/powerpoint/2010/main" val="341577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A4F678-9FCB-43C3-B5D8-217C2E7FF1F8}"/>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4615A26E-EF89-41BF-81CC-817358EBF5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19FFDB05-8450-4C7D-94C4-0D42A8F98531}"/>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CD87047F-C8DA-4E59-B586-A357E19F36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0403996D-6DC9-4131-A2AA-A9843747B226}"/>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C70C7D1-911B-4FAC-9DE6-BF54D18E6ECC}"/>
              </a:ext>
            </a:extLst>
          </p:cNvPr>
          <p:cNvSpPr>
            <a:spLocks noGrp="1"/>
          </p:cNvSpPr>
          <p:nvPr>
            <p:ph type="dt" sz="half" idx="10"/>
          </p:nvPr>
        </p:nvSpPr>
        <p:spPr/>
        <p:txBody>
          <a:bodyPr/>
          <a:lstStyle/>
          <a:p>
            <a:fld id="{A9CBD30A-72C1-4360-80B1-019E5A45BB36}" type="datetime1">
              <a:rPr lang="cs-CZ" smtClean="0"/>
              <a:t>17.04.2018</a:t>
            </a:fld>
            <a:endParaRPr lang="cs-CZ" dirty="0"/>
          </a:p>
        </p:txBody>
      </p:sp>
      <p:sp>
        <p:nvSpPr>
          <p:cNvPr id="8" name="Zástupný symbol pro zápatí 7">
            <a:extLst>
              <a:ext uri="{FF2B5EF4-FFF2-40B4-BE49-F238E27FC236}">
                <a16:creationId xmlns:a16="http://schemas.microsoft.com/office/drawing/2014/main" id="{5C648B99-6CE7-46D5-8284-452307328C88}"/>
              </a:ext>
            </a:extLst>
          </p:cNvPr>
          <p:cNvSpPr>
            <a:spLocks noGrp="1"/>
          </p:cNvSpPr>
          <p:nvPr>
            <p:ph type="ftr" sz="quarter" idx="11"/>
          </p:nvPr>
        </p:nvSpPr>
        <p:spPr/>
        <p:txBody>
          <a:bodyPr/>
          <a:lstStyle/>
          <a:p>
            <a:r>
              <a:rPr lang="en-US" dirty="0"/>
              <a:t>Never give up! Good things take time.</a:t>
            </a:r>
            <a:endParaRPr lang="cs-CZ" dirty="0"/>
          </a:p>
        </p:txBody>
      </p:sp>
      <p:sp>
        <p:nvSpPr>
          <p:cNvPr id="9" name="Zástupný symbol pro číslo snímku 8">
            <a:extLst>
              <a:ext uri="{FF2B5EF4-FFF2-40B4-BE49-F238E27FC236}">
                <a16:creationId xmlns:a16="http://schemas.microsoft.com/office/drawing/2014/main" id="{03DA2993-45CA-4BD2-8A0B-33E451FF0A91}"/>
              </a:ext>
            </a:extLst>
          </p:cNvPr>
          <p:cNvSpPr>
            <a:spLocks noGrp="1"/>
          </p:cNvSpPr>
          <p:nvPr>
            <p:ph type="sldNum" sz="quarter" idx="12"/>
          </p:nvPr>
        </p:nvSpPr>
        <p:spPr/>
        <p:txBody>
          <a:bodyPr/>
          <a:lstStyle/>
          <a:p>
            <a:fld id="{0FC30590-F046-4B19-8E4E-74C44A936FE3}" type="slidenum">
              <a:rPr lang="cs-CZ" smtClean="0"/>
              <a:t>‹#›</a:t>
            </a:fld>
            <a:endParaRPr lang="cs-CZ" dirty="0"/>
          </a:p>
        </p:txBody>
      </p:sp>
    </p:spTree>
    <p:extLst>
      <p:ext uri="{BB962C8B-B14F-4D97-AF65-F5344CB8AC3E}">
        <p14:creationId xmlns:p14="http://schemas.microsoft.com/office/powerpoint/2010/main" val="37996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DF39FF-00EB-468C-A994-05D97F1AC8F8}"/>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8EA725F6-A40E-44A5-A705-B7796E89DC0C}"/>
              </a:ext>
            </a:extLst>
          </p:cNvPr>
          <p:cNvSpPr>
            <a:spLocks noGrp="1"/>
          </p:cNvSpPr>
          <p:nvPr>
            <p:ph type="dt" sz="half" idx="10"/>
          </p:nvPr>
        </p:nvSpPr>
        <p:spPr/>
        <p:txBody>
          <a:bodyPr/>
          <a:lstStyle/>
          <a:p>
            <a:fld id="{F8357444-4D6E-454B-8FA8-2206B5A48503}" type="datetime1">
              <a:rPr lang="cs-CZ" smtClean="0"/>
              <a:t>17.04.2018</a:t>
            </a:fld>
            <a:endParaRPr lang="cs-CZ" dirty="0"/>
          </a:p>
        </p:txBody>
      </p:sp>
      <p:sp>
        <p:nvSpPr>
          <p:cNvPr id="4" name="Zástupný symbol pro zápatí 3">
            <a:extLst>
              <a:ext uri="{FF2B5EF4-FFF2-40B4-BE49-F238E27FC236}">
                <a16:creationId xmlns:a16="http://schemas.microsoft.com/office/drawing/2014/main" id="{E7FE49DD-4CFA-4EBD-8566-1EBAF6A7E3EA}"/>
              </a:ext>
            </a:extLst>
          </p:cNvPr>
          <p:cNvSpPr>
            <a:spLocks noGrp="1"/>
          </p:cNvSpPr>
          <p:nvPr>
            <p:ph type="ftr" sz="quarter" idx="11"/>
          </p:nvPr>
        </p:nvSpPr>
        <p:spPr/>
        <p:txBody>
          <a:bodyPr/>
          <a:lstStyle/>
          <a:p>
            <a:r>
              <a:rPr lang="en-US" dirty="0"/>
              <a:t>Never give up! Good things take time.</a:t>
            </a:r>
            <a:endParaRPr lang="cs-CZ" dirty="0"/>
          </a:p>
        </p:txBody>
      </p:sp>
      <p:sp>
        <p:nvSpPr>
          <p:cNvPr id="5" name="Zástupný symbol pro číslo snímku 4">
            <a:extLst>
              <a:ext uri="{FF2B5EF4-FFF2-40B4-BE49-F238E27FC236}">
                <a16:creationId xmlns:a16="http://schemas.microsoft.com/office/drawing/2014/main" id="{16806C02-8167-4019-8CF3-450A5B0360FD}"/>
              </a:ext>
            </a:extLst>
          </p:cNvPr>
          <p:cNvSpPr>
            <a:spLocks noGrp="1"/>
          </p:cNvSpPr>
          <p:nvPr>
            <p:ph type="sldNum" sz="quarter" idx="12"/>
          </p:nvPr>
        </p:nvSpPr>
        <p:spPr/>
        <p:txBody>
          <a:bodyPr/>
          <a:lstStyle/>
          <a:p>
            <a:fld id="{0FC30590-F046-4B19-8E4E-74C44A936FE3}" type="slidenum">
              <a:rPr lang="cs-CZ" smtClean="0"/>
              <a:t>‹#›</a:t>
            </a:fld>
            <a:endParaRPr lang="cs-CZ" dirty="0"/>
          </a:p>
        </p:txBody>
      </p:sp>
    </p:spTree>
    <p:extLst>
      <p:ext uri="{BB962C8B-B14F-4D97-AF65-F5344CB8AC3E}">
        <p14:creationId xmlns:p14="http://schemas.microsoft.com/office/powerpoint/2010/main" val="3518048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2F033B4-61FE-4C7F-AFD7-360C47A1FB29}"/>
              </a:ext>
            </a:extLst>
          </p:cNvPr>
          <p:cNvSpPr>
            <a:spLocks noGrp="1"/>
          </p:cNvSpPr>
          <p:nvPr>
            <p:ph type="dt" sz="half" idx="10"/>
          </p:nvPr>
        </p:nvSpPr>
        <p:spPr/>
        <p:txBody>
          <a:bodyPr/>
          <a:lstStyle/>
          <a:p>
            <a:fld id="{225AED3A-53B8-4F8A-9F66-259452B9EF6A}" type="datetime1">
              <a:rPr lang="cs-CZ" smtClean="0"/>
              <a:t>17.04.2018</a:t>
            </a:fld>
            <a:endParaRPr lang="cs-CZ" dirty="0"/>
          </a:p>
        </p:txBody>
      </p:sp>
      <p:sp>
        <p:nvSpPr>
          <p:cNvPr id="3" name="Zástupný symbol pro zápatí 2">
            <a:extLst>
              <a:ext uri="{FF2B5EF4-FFF2-40B4-BE49-F238E27FC236}">
                <a16:creationId xmlns:a16="http://schemas.microsoft.com/office/drawing/2014/main" id="{5B10C44A-8317-4499-AB5B-24363F21D3E7}"/>
              </a:ext>
            </a:extLst>
          </p:cNvPr>
          <p:cNvSpPr>
            <a:spLocks noGrp="1"/>
          </p:cNvSpPr>
          <p:nvPr>
            <p:ph type="ftr" sz="quarter" idx="11"/>
          </p:nvPr>
        </p:nvSpPr>
        <p:spPr/>
        <p:txBody>
          <a:bodyPr/>
          <a:lstStyle/>
          <a:p>
            <a:r>
              <a:rPr lang="en-US" dirty="0"/>
              <a:t>Never give up! Good things take time.</a:t>
            </a:r>
            <a:endParaRPr lang="cs-CZ" dirty="0"/>
          </a:p>
        </p:txBody>
      </p:sp>
      <p:sp>
        <p:nvSpPr>
          <p:cNvPr id="4" name="Zástupný symbol pro číslo snímku 3">
            <a:extLst>
              <a:ext uri="{FF2B5EF4-FFF2-40B4-BE49-F238E27FC236}">
                <a16:creationId xmlns:a16="http://schemas.microsoft.com/office/drawing/2014/main" id="{31A22FB0-2A8B-4FE2-BCEC-08482A3E3E8C}"/>
              </a:ext>
            </a:extLst>
          </p:cNvPr>
          <p:cNvSpPr>
            <a:spLocks noGrp="1"/>
          </p:cNvSpPr>
          <p:nvPr>
            <p:ph type="sldNum" sz="quarter" idx="12"/>
          </p:nvPr>
        </p:nvSpPr>
        <p:spPr/>
        <p:txBody>
          <a:bodyPr/>
          <a:lstStyle/>
          <a:p>
            <a:fld id="{0FC30590-F046-4B19-8E4E-74C44A936FE3}" type="slidenum">
              <a:rPr lang="cs-CZ" smtClean="0"/>
              <a:t>‹#›</a:t>
            </a:fld>
            <a:endParaRPr lang="cs-CZ" dirty="0"/>
          </a:p>
        </p:txBody>
      </p:sp>
    </p:spTree>
    <p:extLst>
      <p:ext uri="{BB962C8B-B14F-4D97-AF65-F5344CB8AC3E}">
        <p14:creationId xmlns:p14="http://schemas.microsoft.com/office/powerpoint/2010/main" val="385493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DBEBE7-43C4-42A5-B9F2-244EA831711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98BB5BCE-AC5C-4E6B-998D-0F062EF6BB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34AD8D84-7582-4A40-A571-67EC949822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5A362558-B2FD-4173-A7DF-2B88C192CDB7}"/>
              </a:ext>
            </a:extLst>
          </p:cNvPr>
          <p:cNvSpPr>
            <a:spLocks noGrp="1"/>
          </p:cNvSpPr>
          <p:nvPr>
            <p:ph type="dt" sz="half" idx="10"/>
          </p:nvPr>
        </p:nvSpPr>
        <p:spPr/>
        <p:txBody>
          <a:bodyPr/>
          <a:lstStyle/>
          <a:p>
            <a:fld id="{EBCE34E3-8CDE-45D0-94EF-ED35F25F4299}" type="datetime1">
              <a:rPr lang="cs-CZ" smtClean="0"/>
              <a:t>17.04.2018</a:t>
            </a:fld>
            <a:endParaRPr lang="cs-CZ" dirty="0"/>
          </a:p>
        </p:txBody>
      </p:sp>
      <p:sp>
        <p:nvSpPr>
          <p:cNvPr id="6" name="Zástupný symbol pro zápatí 5">
            <a:extLst>
              <a:ext uri="{FF2B5EF4-FFF2-40B4-BE49-F238E27FC236}">
                <a16:creationId xmlns:a16="http://schemas.microsoft.com/office/drawing/2014/main" id="{C32F620D-4699-4366-8F3C-054322298D62}"/>
              </a:ext>
            </a:extLst>
          </p:cNvPr>
          <p:cNvSpPr>
            <a:spLocks noGrp="1"/>
          </p:cNvSpPr>
          <p:nvPr>
            <p:ph type="ftr" sz="quarter" idx="11"/>
          </p:nvPr>
        </p:nvSpPr>
        <p:spPr/>
        <p:txBody>
          <a:bodyPr/>
          <a:lstStyle/>
          <a:p>
            <a:r>
              <a:rPr lang="en-US" dirty="0"/>
              <a:t>Never give up! Good things take time.</a:t>
            </a:r>
            <a:endParaRPr lang="cs-CZ" dirty="0"/>
          </a:p>
        </p:txBody>
      </p:sp>
      <p:sp>
        <p:nvSpPr>
          <p:cNvPr id="7" name="Zástupný symbol pro číslo snímku 6">
            <a:extLst>
              <a:ext uri="{FF2B5EF4-FFF2-40B4-BE49-F238E27FC236}">
                <a16:creationId xmlns:a16="http://schemas.microsoft.com/office/drawing/2014/main" id="{7BC0F734-DF19-4587-A8AA-DF80A8EF8D97}"/>
              </a:ext>
            </a:extLst>
          </p:cNvPr>
          <p:cNvSpPr>
            <a:spLocks noGrp="1"/>
          </p:cNvSpPr>
          <p:nvPr>
            <p:ph type="sldNum" sz="quarter" idx="12"/>
          </p:nvPr>
        </p:nvSpPr>
        <p:spPr/>
        <p:txBody>
          <a:bodyPr/>
          <a:lstStyle/>
          <a:p>
            <a:fld id="{0FC30590-F046-4B19-8E4E-74C44A936FE3}" type="slidenum">
              <a:rPr lang="cs-CZ" smtClean="0"/>
              <a:t>‹#›</a:t>
            </a:fld>
            <a:endParaRPr lang="cs-CZ" dirty="0"/>
          </a:p>
        </p:txBody>
      </p:sp>
    </p:spTree>
    <p:extLst>
      <p:ext uri="{BB962C8B-B14F-4D97-AF65-F5344CB8AC3E}">
        <p14:creationId xmlns:p14="http://schemas.microsoft.com/office/powerpoint/2010/main" val="985906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C19991-F409-4566-BA6C-ED21F6B30C6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5680F410-BD79-4FA5-8F5E-A44CFCCF2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symbol pro text 3">
            <a:extLst>
              <a:ext uri="{FF2B5EF4-FFF2-40B4-BE49-F238E27FC236}">
                <a16:creationId xmlns:a16="http://schemas.microsoft.com/office/drawing/2014/main" id="{B4C0E1A4-DE53-4381-B271-8093322FF4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C16CA96F-625F-46CC-9CFE-8C67D1DFECA5}"/>
              </a:ext>
            </a:extLst>
          </p:cNvPr>
          <p:cNvSpPr>
            <a:spLocks noGrp="1"/>
          </p:cNvSpPr>
          <p:nvPr>
            <p:ph type="dt" sz="half" idx="10"/>
          </p:nvPr>
        </p:nvSpPr>
        <p:spPr/>
        <p:txBody>
          <a:bodyPr/>
          <a:lstStyle/>
          <a:p>
            <a:fld id="{01197A52-A028-4E34-B1C1-796103CF323B}" type="datetime1">
              <a:rPr lang="cs-CZ" smtClean="0"/>
              <a:t>17.04.2018</a:t>
            </a:fld>
            <a:endParaRPr lang="cs-CZ" dirty="0"/>
          </a:p>
        </p:txBody>
      </p:sp>
      <p:sp>
        <p:nvSpPr>
          <p:cNvPr id="6" name="Zástupný symbol pro zápatí 5">
            <a:extLst>
              <a:ext uri="{FF2B5EF4-FFF2-40B4-BE49-F238E27FC236}">
                <a16:creationId xmlns:a16="http://schemas.microsoft.com/office/drawing/2014/main" id="{FB274483-8906-4621-8DF3-1C1F89E6565F}"/>
              </a:ext>
            </a:extLst>
          </p:cNvPr>
          <p:cNvSpPr>
            <a:spLocks noGrp="1"/>
          </p:cNvSpPr>
          <p:nvPr>
            <p:ph type="ftr" sz="quarter" idx="11"/>
          </p:nvPr>
        </p:nvSpPr>
        <p:spPr/>
        <p:txBody>
          <a:bodyPr/>
          <a:lstStyle/>
          <a:p>
            <a:r>
              <a:rPr lang="en-US" dirty="0"/>
              <a:t>Never give up! Good things take time.</a:t>
            </a:r>
            <a:endParaRPr lang="cs-CZ" dirty="0"/>
          </a:p>
        </p:txBody>
      </p:sp>
      <p:sp>
        <p:nvSpPr>
          <p:cNvPr id="7" name="Zástupný symbol pro číslo snímku 6">
            <a:extLst>
              <a:ext uri="{FF2B5EF4-FFF2-40B4-BE49-F238E27FC236}">
                <a16:creationId xmlns:a16="http://schemas.microsoft.com/office/drawing/2014/main" id="{0F72AB10-D8D5-44BE-8878-268A2BF5E179}"/>
              </a:ext>
            </a:extLst>
          </p:cNvPr>
          <p:cNvSpPr>
            <a:spLocks noGrp="1"/>
          </p:cNvSpPr>
          <p:nvPr>
            <p:ph type="sldNum" sz="quarter" idx="12"/>
          </p:nvPr>
        </p:nvSpPr>
        <p:spPr/>
        <p:txBody>
          <a:bodyPr/>
          <a:lstStyle/>
          <a:p>
            <a:fld id="{0FC30590-F046-4B19-8E4E-74C44A936FE3}" type="slidenum">
              <a:rPr lang="cs-CZ" smtClean="0"/>
              <a:t>‹#›</a:t>
            </a:fld>
            <a:endParaRPr lang="cs-CZ" dirty="0"/>
          </a:p>
        </p:txBody>
      </p:sp>
    </p:spTree>
    <p:extLst>
      <p:ext uri="{BB962C8B-B14F-4D97-AF65-F5344CB8AC3E}">
        <p14:creationId xmlns:p14="http://schemas.microsoft.com/office/powerpoint/2010/main" val="2792179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B6C3596-6878-4793-98D2-2B77F48A9D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a:extLst>
              <a:ext uri="{FF2B5EF4-FFF2-40B4-BE49-F238E27FC236}">
                <a16:creationId xmlns:a16="http://schemas.microsoft.com/office/drawing/2014/main" id="{2E771F35-05A3-423F-855A-B916B8B095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D8EB9385-10B5-4609-8E66-3E7BA1F44A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2A29B-2374-4E31-99B4-780576A2420D}" type="datetime1">
              <a:rPr lang="cs-CZ" smtClean="0"/>
              <a:t>17.04.2018</a:t>
            </a:fld>
            <a:endParaRPr lang="cs-CZ" dirty="0"/>
          </a:p>
        </p:txBody>
      </p:sp>
      <p:sp>
        <p:nvSpPr>
          <p:cNvPr id="5" name="Zástupný symbol pro zápatí 4">
            <a:extLst>
              <a:ext uri="{FF2B5EF4-FFF2-40B4-BE49-F238E27FC236}">
                <a16:creationId xmlns:a16="http://schemas.microsoft.com/office/drawing/2014/main" id="{98842824-97B9-451A-A29F-02246F74BA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b="1">
                <a:solidFill>
                  <a:schemeClr val="tx1">
                    <a:tint val="75000"/>
                  </a:schemeClr>
                </a:solidFill>
                <a:latin typeface="Bradley Hand ITC" panose="03070402050302030203" pitchFamily="66" charset="0"/>
              </a:defRPr>
            </a:lvl1pPr>
          </a:lstStyle>
          <a:p>
            <a:r>
              <a:rPr lang="en-US" dirty="0"/>
              <a:t>Never give up! Good things take time.</a:t>
            </a:r>
            <a:endParaRPr lang="cs-CZ" dirty="0"/>
          </a:p>
        </p:txBody>
      </p:sp>
      <p:sp>
        <p:nvSpPr>
          <p:cNvPr id="6" name="Zástupný symbol pro číslo snímku 5">
            <a:extLst>
              <a:ext uri="{FF2B5EF4-FFF2-40B4-BE49-F238E27FC236}">
                <a16:creationId xmlns:a16="http://schemas.microsoft.com/office/drawing/2014/main" id="{E4801814-FB36-4419-A1CF-C67A5FF9EF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30590-F046-4B19-8E4E-74C44A936FE3}" type="slidenum">
              <a:rPr lang="cs-CZ" smtClean="0"/>
              <a:t>‹#›</a:t>
            </a:fld>
            <a:endParaRPr lang="cs-CZ" dirty="0"/>
          </a:p>
        </p:txBody>
      </p:sp>
    </p:spTree>
    <p:extLst>
      <p:ext uri="{BB962C8B-B14F-4D97-AF65-F5344CB8AC3E}">
        <p14:creationId xmlns:p14="http://schemas.microsoft.com/office/powerpoint/2010/main" val="3264218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Bradley Hand ITC" panose="03070402050302030203" pitchFamily="66"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radley Hand ITC" panose="03070402050302030203"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radley Hand ITC" panose="03070402050302030203"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radley Hand ITC" panose="03070402050302030203"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radley Hand ITC" panose="03070402050302030203"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radley Hand ITC" panose="03070402050302030203"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1.xml"/><Relationship Id="rId7" Type="http://schemas.openxmlformats.org/officeDocument/2006/relationships/image" Target="../media/image2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youtube.com/watch?v=7De-UU9qB9Q" TargetMode="Externa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030" name="Picture 6" descr="Image result for TRANSFORMATION">
            <a:extLst>
              <a:ext uri="{FF2B5EF4-FFF2-40B4-BE49-F238E27FC236}">
                <a16:creationId xmlns:a16="http://schemas.microsoft.com/office/drawing/2014/main" id="{F4A43359-D4F4-426E-B700-7FCBA67D8A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28" y="97154"/>
            <a:ext cx="11763910" cy="6741494"/>
          </a:xfrm>
          <a:prstGeom prst="rect">
            <a:avLst/>
          </a:prstGeom>
          <a:noFill/>
          <a:effectLst>
            <a:softEdge rad="520700"/>
          </a:effectLst>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3387D8D8-EFCC-4D4F-803F-EB3AC3E283D9}"/>
              </a:ext>
            </a:extLst>
          </p:cNvPr>
          <p:cNvSpPr>
            <a:spLocks noGrp="1"/>
          </p:cNvSpPr>
          <p:nvPr>
            <p:ph type="ctrTitle"/>
          </p:nvPr>
        </p:nvSpPr>
        <p:spPr>
          <a:xfrm>
            <a:off x="1282302" y="0"/>
            <a:ext cx="9144000" cy="2387600"/>
          </a:xfrm>
        </p:spPr>
        <p:txBody>
          <a:bodyPr/>
          <a:lstStyle/>
          <a:p>
            <a:pPr algn="l"/>
            <a:r>
              <a:rPr lang="en-US" b="1" dirty="0">
                <a:latin typeface="Bradley Hand ITC" panose="03070402050302030203" pitchFamily="66" charset="0"/>
              </a:rPr>
              <a:t>5P of life</a:t>
            </a:r>
            <a:br>
              <a:rPr lang="en-US" b="1" dirty="0">
                <a:latin typeface="Bradley Hand ITC" panose="03070402050302030203" pitchFamily="66" charset="0"/>
              </a:rPr>
            </a:br>
            <a:r>
              <a:rPr lang="en-US" sz="4000" b="1" dirty="0">
                <a:latin typeface="Bradley Hand ITC" panose="03070402050302030203" pitchFamily="66" charset="0"/>
              </a:rPr>
              <a:t>Veronika </a:t>
            </a:r>
            <a:r>
              <a:rPr lang="en-US" sz="4000" b="1" dirty="0" err="1">
                <a:latin typeface="Bradley Hand ITC" panose="03070402050302030203" pitchFamily="66" charset="0"/>
              </a:rPr>
              <a:t>Dávidová</a:t>
            </a:r>
            <a:endParaRPr lang="en-US" dirty="0"/>
          </a:p>
        </p:txBody>
      </p:sp>
      <p:sp>
        <p:nvSpPr>
          <p:cNvPr id="3" name="Obdélník 2">
            <a:extLst>
              <a:ext uri="{FF2B5EF4-FFF2-40B4-BE49-F238E27FC236}">
                <a16:creationId xmlns:a16="http://schemas.microsoft.com/office/drawing/2014/main" id="{DD8AE053-0176-4E62-B56D-FF562591C25E}"/>
              </a:ext>
            </a:extLst>
          </p:cNvPr>
          <p:cNvSpPr/>
          <p:nvPr/>
        </p:nvSpPr>
        <p:spPr>
          <a:xfrm>
            <a:off x="6909846" y="4675695"/>
            <a:ext cx="5121191" cy="933551"/>
          </a:xfrm>
          <a:prstGeom prst="rect">
            <a:avLst/>
          </a:prstGeom>
        </p:spPr>
        <p:txBody>
          <a:bodyPr wrap="square">
            <a:spAutoFit/>
          </a:bodyPr>
          <a:lstStyle/>
          <a:p>
            <a:pPr algn="ctr"/>
            <a:r>
              <a:rPr lang="cs-CZ" i="1" dirty="0">
                <a:latin typeface="Bradley Hand ITC" panose="03070402050302030203" pitchFamily="66" charset="0"/>
              </a:rPr>
              <a:t>„</a:t>
            </a:r>
            <a:r>
              <a:rPr lang="en-US" i="1" dirty="0">
                <a:latin typeface="Bradley Hand ITC" panose="03070402050302030203" pitchFamily="66" charset="0"/>
              </a:rPr>
              <a:t>I want to become a specialist in marketing, communication, and PR and teach it at the university.</a:t>
            </a:r>
            <a:r>
              <a:rPr lang="cs-CZ" i="1" dirty="0">
                <a:latin typeface="Bradley Hand ITC" panose="03070402050302030203" pitchFamily="66" charset="0"/>
              </a:rPr>
              <a:t>“</a:t>
            </a:r>
            <a:endParaRPr lang="en-US" i="1" dirty="0">
              <a:latin typeface="Bradley Hand ITC" panose="03070402050302030203" pitchFamily="66" charset="0"/>
            </a:endParaRPr>
          </a:p>
        </p:txBody>
      </p:sp>
    </p:spTree>
    <p:extLst>
      <p:ext uri="{BB962C8B-B14F-4D97-AF65-F5344CB8AC3E}">
        <p14:creationId xmlns:p14="http://schemas.microsoft.com/office/powerpoint/2010/main" val="2121651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FBCCB176-E290-479D-AE72-F6C3FAD0DFCA}"/>
              </a:ext>
            </a:extLst>
          </p:cNvPr>
          <p:cNvSpPr>
            <a:spLocks noGrp="1"/>
          </p:cNvSpPr>
          <p:nvPr>
            <p:ph type="title"/>
          </p:nvPr>
        </p:nvSpPr>
        <p:spPr/>
        <p:txBody>
          <a:bodyPr>
            <a:normAutofit fontScale="90000"/>
          </a:bodyPr>
          <a:lstStyle/>
          <a:p>
            <a:pPr lvl="0" defTabSz="889000">
              <a:spcAft>
                <a:spcPct val="15000"/>
              </a:spcAft>
            </a:pPr>
            <a:r>
              <a:rPr lang="cs-CZ" dirty="0" err="1"/>
              <a:t>Become</a:t>
            </a:r>
            <a:r>
              <a:rPr lang="cs-CZ" dirty="0"/>
              <a:t> team leader</a:t>
            </a:r>
            <a:br>
              <a:rPr lang="cs-CZ" dirty="0"/>
            </a:br>
            <a:br>
              <a:rPr lang="cs-CZ" dirty="0"/>
            </a:br>
            <a:br>
              <a:rPr lang="cs-CZ" dirty="0"/>
            </a:br>
            <a:r>
              <a:rPr lang="cs-CZ" dirty="0"/>
              <a:t>Long term </a:t>
            </a:r>
            <a:r>
              <a:rPr lang="cs-CZ" dirty="0" err="1"/>
              <a:t>plans</a:t>
            </a:r>
            <a:r>
              <a:rPr lang="cs-CZ" dirty="0"/>
              <a:t> and </a:t>
            </a:r>
            <a:r>
              <a:rPr lang="cs-CZ" dirty="0" err="1"/>
              <a:t>potencial</a:t>
            </a:r>
            <a:r>
              <a:rPr lang="cs-CZ" dirty="0"/>
              <a:t> </a:t>
            </a:r>
            <a:r>
              <a:rPr lang="cs-CZ" dirty="0" err="1"/>
              <a:t>employers</a:t>
            </a:r>
            <a:br>
              <a:rPr lang="cs-CZ" dirty="0"/>
            </a:br>
            <a:br>
              <a:rPr lang="cs-CZ" dirty="0"/>
            </a:br>
            <a:endParaRPr lang="en-US" dirty="0"/>
          </a:p>
        </p:txBody>
      </p:sp>
      <p:graphicFrame>
        <p:nvGraphicFramePr>
          <p:cNvPr id="7" name="Zástupný symbol pro obsah 4">
            <a:extLst>
              <a:ext uri="{FF2B5EF4-FFF2-40B4-BE49-F238E27FC236}">
                <a16:creationId xmlns:a16="http://schemas.microsoft.com/office/drawing/2014/main" id="{14B30C7A-1B65-404C-9213-8563D1C93BB0}"/>
              </a:ext>
            </a:extLst>
          </p:cNvPr>
          <p:cNvGraphicFramePr>
            <a:graphicFrameLocks/>
          </p:cNvGraphicFramePr>
          <p:nvPr>
            <p:extLst>
              <p:ext uri="{D42A27DB-BD31-4B8C-83A1-F6EECF244321}">
                <p14:modId xmlns:p14="http://schemas.microsoft.com/office/powerpoint/2010/main" val="1312847739"/>
              </p:ext>
            </p:extLst>
          </p:nvPr>
        </p:nvGraphicFramePr>
        <p:xfrm>
          <a:off x="719191" y="1825624"/>
          <a:ext cx="5530779" cy="4410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Zástupný symbol pro zápatí 9">
            <a:extLst>
              <a:ext uri="{FF2B5EF4-FFF2-40B4-BE49-F238E27FC236}">
                <a16:creationId xmlns:a16="http://schemas.microsoft.com/office/drawing/2014/main" id="{C371E4F4-050B-4AA7-8C3C-F6A7E1D8023A}"/>
              </a:ext>
            </a:extLst>
          </p:cNvPr>
          <p:cNvSpPr>
            <a:spLocks noGrp="1"/>
          </p:cNvSpPr>
          <p:nvPr>
            <p:ph type="ftr" sz="quarter" idx="11"/>
          </p:nvPr>
        </p:nvSpPr>
        <p:spPr/>
        <p:txBody>
          <a:bodyPr/>
          <a:lstStyle/>
          <a:p>
            <a:r>
              <a:rPr lang="en-US"/>
              <a:t>Never give up! Good things take time.</a:t>
            </a:r>
            <a:endParaRPr lang="cs-CZ"/>
          </a:p>
        </p:txBody>
      </p:sp>
      <p:pic>
        <p:nvPicPr>
          <p:cNvPr id="2050" name="Picture 2" descr="Image result for nestle">
            <a:extLst>
              <a:ext uri="{FF2B5EF4-FFF2-40B4-BE49-F238E27FC236}">
                <a16:creationId xmlns:a16="http://schemas.microsoft.com/office/drawing/2014/main" id="{4B899F98-8A2E-4716-9169-771988EF7C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0424" y="1804233"/>
            <a:ext cx="2062385" cy="13740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lidl">
            <a:extLst>
              <a:ext uri="{FF2B5EF4-FFF2-40B4-BE49-F238E27FC236}">
                <a16:creationId xmlns:a16="http://schemas.microsoft.com/office/drawing/2014/main" id="{2DD38D3C-0201-43C5-80AC-939C4A74F1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269" y="1804233"/>
            <a:ext cx="2483856" cy="24838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loreal">
            <a:extLst>
              <a:ext uri="{FF2B5EF4-FFF2-40B4-BE49-F238E27FC236}">
                <a16:creationId xmlns:a16="http://schemas.microsoft.com/office/drawing/2014/main" id="{14D25271-1F12-4F37-BC23-B36C11DE38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14442" y="4624831"/>
            <a:ext cx="2799761" cy="69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263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A73830-3647-48F4-9EA4-AEDF7911CF4E}"/>
              </a:ext>
            </a:extLst>
          </p:cNvPr>
          <p:cNvSpPr>
            <a:spLocks noGrp="1"/>
          </p:cNvSpPr>
          <p:nvPr>
            <p:ph type="title"/>
          </p:nvPr>
        </p:nvSpPr>
        <p:spPr/>
        <p:txBody>
          <a:bodyPr>
            <a:normAutofit/>
          </a:bodyPr>
          <a:lstStyle/>
          <a:p>
            <a:r>
              <a:rPr lang="cs-CZ" sz="5400" b="1" dirty="0">
                <a:latin typeface="Bradley Hand ITC" panose="03070402050302030203" pitchFamily="66" charset="0"/>
              </a:rPr>
              <a:t>PARTNERS</a:t>
            </a:r>
          </a:p>
        </p:txBody>
      </p:sp>
      <p:sp>
        <p:nvSpPr>
          <p:cNvPr id="12" name="Zástupný symbol pro obsah 11">
            <a:extLst>
              <a:ext uri="{FF2B5EF4-FFF2-40B4-BE49-F238E27FC236}">
                <a16:creationId xmlns:a16="http://schemas.microsoft.com/office/drawing/2014/main" id="{BA65967F-6826-46EB-91BA-20CA3528C457}"/>
              </a:ext>
            </a:extLst>
          </p:cNvPr>
          <p:cNvSpPr>
            <a:spLocks noGrp="1"/>
          </p:cNvSpPr>
          <p:nvPr>
            <p:ph sz="half" idx="1"/>
          </p:nvPr>
        </p:nvSpPr>
        <p:spPr>
          <a:xfrm>
            <a:off x="779606" y="2141537"/>
            <a:ext cx="4005580" cy="4351338"/>
          </a:xfrm>
        </p:spPr>
        <p:txBody>
          <a:bodyPr/>
          <a:lstStyle/>
          <a:p>
            <a:pPr marL="0" indent="0" algn="ctr">
              <a:buNone/>
            </a:pPr>
            <a:r>
              <a:rPr lang="cs-CZ" i="1" dirty="0" err="1">
                <a:latin typeface="Bradley Hand ITC" panose="03070402050302030203" pitchFamily="66" charset="0"/>
              </a:rPr>
              <a:t>Quality</a:t>
            </a:r>
            <a:r>
              <a:rPr lang="cs-CZ" i="1" dirty="0">
                <a:latin typeface="Bradley Hand ITC" panose="03070402050302030203" pitchFamily="66" charset="0"/>
              </a:rPr>
              <a:t> </a:t>
            </a:r>
            <a:r>
              <a:rPr lang="cs-CZ" i="1" dirty="0" err="1">
                <a:latin typeface="Bradley Hand ITC" panose="03070402050302030203" pitchFamily="66" charset="0"/>
              </a:rPr>
              <a:t>education</a:t>
            </a:r>
            <a:r>
              <a:rPr lang="cs-CZ" i="1" dirty="0">
                <a:latin typeface="Bradley Hand ITC" panose="03070402050302030203" pitchFamily="66" charset="0"/>
              </a:rPr>
              <a:t> </a:t>
            </a:r>
            <a:r>
              <a:rPr lang="cs-CZ" i="1" dirty="0" err="1">
                <a:latin typeface="Bradley Hand ITC" panose="03070402050302030203" pitchFamily="66" charset="0"/>
              </a:rPr>
              <a:t>helps</a:t>
            </a:r>
            <a:r>
              <a:rPr lang="cs-CZ" i="1" dirty="0">
                <a:latin typeface="Bradley Hand ITC" panose="03070402050302030203" pitchFamily="66" charset="0"/>
              </a:rPr>
              <a:t> </a:t>
            </a:r>
            <a:r>
              <a:rPr lang="cs-CZ" i="1" dirty="0" err="1">
                <a:latin typeface="Bradley Hand ITC" panose="03070402050302030203" pitchFamily="66" charset="0"/>
              </a:rPr>
              <a:t>everyone</a:t>
            </a:r>
            <a:endParaRPr lang="cs-CZ" i="1" dirty="0">
              <a:latin typeface="Bradley Hand ITC" panose="03070402050302030203" pitchFamily="66" charset="0"/>
            </a:endParaRPr>
          </a:p>
        </p:txBody>
      </p:sp>
      <p:pic>
        <p:nvPicPr>
          <p:cNvPr id="8" name="Obrázek 7">
            <a:extLst>
              <a:ext uri="{FF2B5EF4-FFF2-40B4-BE49-F238E27FC236}">
                <a16:creationId xmlns:a16="http://schemas.microsoft.com/office/drawing/2014/main" id="{B61437B8-41F7-439B-9CC0-C0E69C8E5772}"/>
              </a:ext>
            </a:extLst>
          </p:cNvPr>
          <p:cNvPicPr>
            <a:picLocks noChangeAspect="1"/>
          </p:cNvPicPr>
          <p:nvPr/>
        </p:nvPicPr>
        <p:blipFill>
          <a:blip r:embed="rId2"/>
          <a:stretch>
            <a:fillRect/>
          </a:stretch>
        </p:blipFill>
        <p:spPr>
          <a:xfrm>
            <a:off x="1052378" y="3517901"/>
            <a:ext cx="3921904" cy="2609849"/>
          </a:xfrm>
          <a:prstGeom prst="rect">
            <a:avLst/>
          </a:prstGeom>
        </p:spPr>
      </p:pic>
      <p:pic>
        <p:nvPicPr>
          <p:cNvPr id="7176" name="Picture 8" descr="Image result for learn citate">
            <a:extLst>
              <a:ext uri="{FF2B5EF4-FFF2-40B4-BE49-F238E27FC236}">
                <a16:creationId xmlns:a16="http://schemas.microsoft.com/office/drawing/2014/main" id="{F98AB5C5-6C72-4A3B-B441-6F6382B86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7100" y="3746977"/>
            <a:ext cx="2994660" cy="290052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mage result for education citate">
            <a:extLst>
              <a:ext uri="{FF2B5EF4-FFF2-40B4-BE49-F238E27FC236}">
                <a16:creationId xmlns:a16="http://schemas.microsoft.com/office/drawing/2014/main" id="{40F1F822-AC49-40A9-A66D-E2A0560AAB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3361" y="2947704"/>
            <a:ext cx="2994660" cy="2994660"/>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Image result for education citate">
            <a:extLst>
              <a:ext uri="{FF2B5EF4-FFF2-40B4-BE49-F238E27FC236}">
                <a16:creationId xmlns:a16="http://schemas.microsoft.com/office/drawing/2014/main" id="{F7D605F9-F242-4D75-906B-7148B9EE97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1735" y="645188"/>
            <a:ext cx="1888530" cy="188853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cloud atlas citate drop water">
            <a:extLst>
              <a:ext uri="{FF2B5EF4-FFF2-40B4-BE49-F238E27FC236}">
                <a16:creationId xmlns:a16="http://schemas.microsoft.com/office/drawing/2014/main" id="{ADFE6EA9-D7C4-4627-92F9-EDDFA11F55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3440" y="344726"/>
            <a:ext cx="4622800" cy="308427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zápatí 2">
            <a:extLst>
              <a:ext uri="{FF2B5EF4-FFF2-40B4-BE49-F238E27FC236}">
                <a16:creationId xmlns:a16="http://schemas.microsoft.com/office/drawing/2014/main" id="{B3674F07-AB98-42BF-B0AF-50FD72790AD6}"/>
              </a:ext>
            </a:extLst>
          </p:cNvPr>
          <p:cNvSpPr>
            <a:spLocks noGrp="1"/>
          </p:cNvSpPr>
          <p:nvPr>
            <p:ph type="ftr" sz="quarter" idx="11"/>
          </p:nvPr>
        </p:nvSpPr>
        <p:spPr/>
        <p:txBody>
          <a:bodyPr/>
          <a:lstStyle/>
          <a:p>
            <a:r>
              <a:rPr lang="en-US"/>
              <a:t>Never give up! Good things take time.</a:t>
            </a:r>
            <a:endParaRPr lang="cs-CZ"/>
          </a:p>
        </p:txBody>
      </p:sp>
    </p:spTree>
    <p:extLst>
      <p:ext uri="{BB962C8B-B14F-4D97-AF65-F5344CB8AC3E}">
        <p14:creationId xmlns:p14="http://schemas.microsoft.com/office/powerpoint/2010/main" val="3449664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A73830-3647-48F4-9EA4-AEDF7911CF4E}"/>
              </a:ext>
            </a:extLst>
          </p:cNvPr>
          <p:cNvSpPr>
            <a:spLocks noGrp="1"/>
          </p:cNvSpPr>
          <p:nvPr>
            <p:ph type="title"/>
          </p:nvPr>
        </p:nvSpPr>
        <p:spPr/>
        <p:txBody>
          <a:bodyPr>
            <a:normAutofit/>
          </a:bodyPr>
          <a:lstStyle/>
          <a:p>
            <a:r>
              <a:rPr lang="cs-CZ" sz="5400" b="1" dirty="0">
                <a:latin typeface="Bradley Hand ITC" panose="03070402050302030203" pitchFamily="66" charset="0"/>
              </a:rPr>
              <a:t>PARTNERS</a:t>
            </a:r>
          </a:p>
        </p:txBody>
      </p:sp>
      <p:sp>
        <p:nvSpPr>
          <p:cNvPr id="11" name="Zástupný symbol pro obsah 10">
            <a:extLst>
              <a:ext uri="{FF2B5EF4-FFF2-40B4-BE49-F238E27FC236}">
                <a16:creationId xmlns:a16="http://schemas.microsoft.com/office/drawing/2014/main" id="{4D1B9349-C00F-4FBF-AB49-AE5E556887D4}"/>
              </a:ext>
            </a:extLst>
          </p:cNvPr>
          <p:cNvSpPr>
            <a:spLocks noGrp="1"/>
          </p:cNvSpPr>
          <p:nvPr>
            <p:ph sz="half" idx="1"/>
          </p:nvPr>
        </p:nvSpPr>
        <p:spPr>
          <a:xfrm>
            <a:off x="599440" y="1825625"/>
            <a:ext cx="10881360" cy="4351338"/>
          </a:xfrm>
        </p:spPr>
        <p:txBody>
          <a:bodyPr>
            <a:normAutofit fontScale="85000" lnSpcReduction="20000"/>
          </a:bodyPr>
          <a:lstStyle/>
          <a:p>
            <a:pPr marL="0" indent="0">
              <a:buNone/>
            </a:pPr>
            <a:r>
              <a:rPr lang="cs-CZ" sz="2400" b="1" dirty="0">
                <a:latin typeface="Bradley Hand ITC" panose="03070402050302030203" pitchFamily="66" charset="0"/>
              </a:rPr>
              <a:t>My </a:t>
            </a:r>
            <a:r>
              <a:rPr lang="cs-CZ" sz="2400" b="1" dirty="0" err="1">
                <a:latin typeface="Bradley Hand ITC" panose="03070402050302030203" pitchFamily="66" charset="0"/>
              </a:rPr>
              <a:t>Father</a:t>
            </a:r>
            <a:endParaRPr lang="cs-CZ" sz="2400" b="1" dirty="0">
              <a:latin typeface="Bradley Hand ITC" panose="03070402050302030203" pitchFamily="66" charset="0"/>
            </a:endParaRPr>
          </a:p>
          <a:p>
            <a:r>
              <a:rPr lang="cs-CZ" sz="2000" dirty="0">
                <a:latin typeface="Bradley Hand ITC" panose="03070402050302030203" pitchFamily="66" charset="0"/>
              </a:rPr>
              <a:t>He </a:t>
            </a:r>
            <a:r>
              <a:rPr lang="cs-CZ" sz="2000" dirty="0" err="1">
                <a:latin typeface="Bradley Hand ITC" panose="03070402050302030203" pitchFamily="66" charset="0"/>
              </a:rPr>
              <a:t>was</a:t>
            </a:r>
            <a:r>
              <a:rPr lang="cs-CZ" sz="2000" dirty="0">
                <a:latin typeface="Bradley Hand ITC" panose="03070402050302030203" pitchFamily="66" charset="0"/>
              </a:rPr>
              <a:t> </a:t>
            </a:r>
            <a:r>
              <a:rPr lang="cs-CZ" sz="2000" dirty="0" err="1">
                <a:latin typeface="Bradley Hand ITC" panose="03070402050302030203" pitchFamily="66" charset="0"/>
              </a:rPr>
              <a:t>always</a:t>
            </a:r>
            <a:r>
              <a:rPr lang="cs-CZ" sz="2000" dirty="0">
                <a:latin typeface="Bradley Hand ITC" panose="03070402050302030203" pitchFamily="66" charset="0"/>
              </a:rPr>
              <a:t> my </a:t>
            </a:r>
            <a:r>
              <a:rPr lang="cs-CZ" sz="2000" dirty="0" err="1">
                <a:latin typeface="Bradley Hand ITC" panose="03070402050302030203" pitchFamily="66" charset="0"/>
              </a:rPr>
              <a:t>friend</a:t>
            </a:r>
            <a:r>
              <a:rPr lang="cs-CZ" sz="2000" dirty="0">
                <a:latin typeface="Bradley Hand ITC" panose="03070402050302030203" pitchFamily="66" charset="0"/>
              </a:rPr>
              <a:t>, </a:t>
            </a:r>
            <a:r>
              <a:rPr lang="cs-CZ" sz="2000" dirty="0" err="1">
                <a:latin typeface="Bradley Hand ITC" panose="03070402050302030203" pitchFamily="66" charset="0"/>
              </a:rPr>
              <a:t>motivator</a:t>
            </a:r>
            <a:r>
              <a:rPr lang="cs-CZ" sz="2000" dirty="0">
                <a:latin typeface="Bradley Hand ITC" panose="03070402050302030203" pitchFamily="66" charset="0"/>
              </a:rPr>
              <a:t>, </a:t>
            </a:r>
            <a:r>
              <a:rPr lang="cs-CZ" sz="2000" dirty="0" err="1">
                <a:latin typeface="Bradley Hand ITC" panose="03070402050302030203" pitchFamily="66" charset="0"/>
              </a:rPr>
              <a:t>critic</a:t>
            </a:r>
            <a:r>
              <a:rPr lang="cs-CZ" sz="2000" dirty="0">
                <a:latin typeface="Bradley Hand ITC" panose="03070402050302030203" pitchFamily="66" charset="0"/>
              </a:rPr>
              <a:t> and role-model. I </a:t>
            </a:r>
            <a:r>
              <a:rPr lang="cs-CZ" sz="2000" dirty="0" err="1">
                <a:latin typeface="Bradley Hand ITC" panose="03070402050302030203" pitchFamily="66" charset="0"/>
              </a:rPr>
              <a:t>am</a:t>
            </a:r>
            <a:r>
              <a:rPr lang="cs-CZ" sz="2000" dirty="0">
                <a:latin typeface="Bradley Hand ITC" panose="03070402050302030203" pitchFamily="66" charset="0"/>
              </a:rPr>
              <a:t> his </a:t>
            </a:r>
            <a:r>
              <a:rPr lang="cs-CZ" sz="2000" dirty="0" err="1">
                <a:latin typeface="Bradley Hand ITC" panose="03070402050302030203" pitchFamily="66" charset="0"/>
              </a:rPr>
              <a:t>only</a:t>
            </a:r>
            <a:r>
              <a:rPr lang="cs-CZ" sz="2000" dirty="0">
                <a:latin typeface="Bradley Hand ITC" panose="03070402050302030203" pitchFamily="66" charset="0"/>
              </a:rPr>
              <a:t> </a:t>
            </a:r>
            <a:r>
              <a:rPr lang="cs-CZ" sz="2000" dirty="0" err="1">
                <a:latin typeface="Bradley Hand ITC" panose="03070402050302030203" pitchFamily="66" charset="0"/>
              </a:rPr>
              <a:t>child</a:t>
            </a:r>
            <a:r>
              <a:rPr lang="cs-CZ" sz="2000" dirty="0">
                <a:latin typeface="Bradley Hand ITC" panose="03070402050302030203" pitchFamily="66" charset="0"/>
              </a:rPr>
              <a:t> and he </a:t>
            </a:r>
            <a:r>
              <a:rPr lang="cs-CZ" sz="2000" dirty="0" err="1">
                <a:latin typeface="Bradley Hand ITC" panose="03070402050302030203" pitchFamily="66" charset="0"/>
              </a:rPr>
              <a:t>always</a:t>
            </a:r>
            <a:r>
              <a:rPr lang="cs-CZ" sz="2000" dirty="0">
                <a:latin typeface="Bradley Hand ITC" panose="03070402050302030203" pitchFamily="66" charset="0"/>
              </a:rPr>
              <a:t> </a:t>
            </a:r>
            <a:r>
              <a:rPr lang="cs-CZ" sz="2000" dirty="0" err="1">
                <a:latin typeface="Bradley Hand ITC" panose="03070402050302030203" pitchFamily="66" charset="0"/>
              </a:rPr>
              <a:t>helps</a:t>
            </a:r>
            <a:r>
              <a:rPr lang="cs-CZ" sz="2000" dirty="0">
                <a:latin typeface="Bradley Hand ITC" panose="03070402050302030203" pitchFamily="66" charset="0"/>
              </a:rPr>
              <a:t> </a:t>
            </a:r>
            <a:r>
              <a:rPr lang="cs-CZ" sz="2000" dirty="0" err="1">
                <a:latin typeface="Bradley Hand ITC" panose="03070402050302030203" pitchFamily="66" charset="0"/>
              </a:rPr>
              <a:t>me</a:t>
            </a:r>
            <a:r>
              <a:rPr lang="cs-CZ" sz="2000" dirty="0">
                <a:latin typeface="Bradley Hand ITC" panose="03070402050302030203" pitchFamily="66" charset="0"/>
              </a:rPr>
              <a:t>. He just </a:t>
            </a:r>
            <a:r>
              <a:rPr lang="cs-CZ" sz="2000" dirty="0" err="1">
                <a:latin typeface="Bradley Hand ITC" panose="03070402050302030203" pitchFamily="66" charset="0"/>
              </a:rPr>
              <a:t>want</a:t>
            </a:r>
            <a:r>
              <a:rPr lang="cs-CZ" sz="2000" dirty="0">
                <a:latin typeface="Bradley Hand ITC" panose="03070402050302030203" pitchFamily="66" charset="0"/>
              </a:rPr>
              <a:t> to </a:t>
            </a:r>
            <a:r>
              <a:rPr lang="cs-CZ" sz="2000" dirty="0" err="1">
                <a:latin typeface="Bradley Hand ITC" panose="03070402050302030203" pitchFamily="66" charset="0"/>
              </a:rPr>
              <a:t>see</a:t>
            </a:r>
            <a:r>
              <a:rPr lang="cs-CZ" sz="2000" dirty="0">
                <a:latin typeface="Bradley Hand ITC" panose="03070402050302030203" pitchFamily="66" charset="0"/>
              </a:rPr>
              <a:t> </a:t>
            </a:r>
            <a:r>
              <a:rPr lang="cs-CZ" sz="2000" dirty="0" err="1">
                <a:latin typeface="Bradley Hand ITC" panose="03070402050302030203" pitchFamily="66" charset="0"/>
              </a:rPr>
              <a:t>me</a:t>
            </a:r>
            <a:r>
              <a:rPr lang="cs-CZ" sz="2000" dirty="0">
                <a:latin typeface="Bradley Hand ITC" panose="03070402050302030203" pitchFamily="66" charset="0"/>
              </a:rPr>
              <a:t> happy. </a:t>
            </a:r>
          </a:p>
          <a:p>
            <a:pPr marL="0" indent="0">
              <a:buNone/>
            </a:pPr>
            <a:r>
              <a:rPr lang="en-US" sz="2400" b="1" dirty="0">
                <a:latin typeface="Bradley Hand ITC" panose="03070402050302030203" pitchFamily="66" charset="0"/>
              </a:rPr>
              <a:t>My family in Great Britain</a:t>
            </a:r>
          </a:p>
          <a:p>
            <a:r>
              <a:rPr lang="en-US" sz="2000" dirty="0">
                <a:latin typeface="Bradley Hand ITC" panose="03070402050302030203" pitchFamily="66" charset="0"/>
              </a:rPr>
              <a:t>My cousin lives in Manchester and her husband work</a:t>
            </a:r>
            <a:r>
              <a:rPr lang="cs-CZ" sz="2000" dirty="0">
                <a:latin typeface="Bradley Hand ITC" panose="03070402050302030203" pitchFamily="66" charset="0"/>
              </a:rPr>
              <a:t>s</a:t>
            </a:r>
            <a:r>
              <a:rPr lang="en-US" sz="2000" dirty="0">
                <a:latin typeface="Bradley Hand ITC" panose="03070402050302030203" pitchFamily="66" charset="0"/>
              </a:rPr>
              <a:t> in accountant company as a marketer. We already spoke about the possibility to work there for a few months or years. They are looking for new colleagues and need someone who will give them a different perspective.</a:t>
            </a:r>
            <a:endParaRPr lang="cs-CZ" sz="2000" dirty="0">
              <a:latin typeface="Bradley Hand ITC" panose="03070402050302030203" pitchFamily="66" charset="0"/>
            </a:endParaRPr>
          </a:p>
          <a:p>
            <a:pPr marL="0" indent="0">
              <a:buNone/>
            </a:pPr>
            <a:r>
              <a:rPr lang="cs-CZ" sz="2400" b="1" dirty="0">
                <a:latin typeface="Bradley Hand ITC" panose="03070402050302030203" pitchFamily="66" charset="0"/>
              </a:rPr>
              <a:t>My </a:t>
            </a:r>
            <a:r>
              <a:rPr lang="cs-CZ" sz="2400" b="1" dirty="0" err="1">
                <a:latin typeface="Bradley Hand ITC" panose="03070402050302030203" pitchFamily="66" charset="0"/>
              </a:rPr>
              <a:t>home</a:t>
            </a:r>
            <a:r>
              <a:rPr lang="cs-CZ" sz="2400" b="1" dirty="0">
                <a:latin typeface="Bradley Hand ITC" panose="03070402050302030203" pitchFamily="66" charset="0"/>
              </a:rPr>
              <a:t> university</a:t>
            </a:r>
          </a:p>
          <a:p>
            <a:r>
              <a:rPr lang="en-US" sz="2000" dirty="0">
                <a:latin typeface="Bradley Hand ITC" panose="03070402050302030203" pitchFamily="66" charset="0"/>
              </a:rPr>
              <a:t>They always support me as much as possible. They gave me the theoretical background, practical experience and opportunity to study abroad. We can cooperate in the future on my doctorate and research.</a:t>
            </a:r>
            <a:endParaRPr lang="cs-CZ" sz="2000" dirty="0">
              <a:latin typeface="Bradley Hand ITC" panose="03070402050302030203" pitchFamily="66" charset="0"/>
            </a:endParaRPr>
          </a:p>
          <a:p>
            <a:pPr marL="0" indent="0">
              <a:buNone/>
            </a:pPr>
            <a:r>
              <a:rPr lang="cs-CZ" sz="2400" b="1" dirty="0">
                <a:latin typeface="Bradley Hand ITC" panose="03070402050302030203" pitchFamily="66" charset="0"/>
              </a:rPr>
              <a:t>NUCB</a:t>
            </a:r>
          </a:p>
          <a:p>
            <a:r>
              <a:rPr lang="en-US" sz="2200" dirty="0">
                <a:latin typeface="Bradley Hand ITC" panose="03070402050302030203" pitchFamily="66" charset="0"/>
              </a:rPr>
              <a:t>Thanks to study at NUCB a get a lot of new ideas and I broaden my horizons. I hope that I will stay in touch with my classmates and teachers and we can encourage each other to achieve the purpose</a:t>
            </a:r>
            <a:r>
              <a:rPr lang="en-US" sz="2400" dirty="0">
                <a:latin typeface="Bradley Hand ITC" panose="03070402050302030203" pitchFamily="66" charset="0"/>
              </a:rPr>
              <a:t>.</a:t>
            </a:r>
            <a:endParaRPr lang="cs-CZ" sz="2400" dirty="0">
              <a:latin typeface="Bradley Hand ITC" panose="03070402050302030203" pitchFamily="66" charset="0"/>
            </a:endParaRPr>
          </a:p>
          <a:p>
            <a:pPr marL="0" indent="0">
              <a:buNone/>
            </a:pPr>
            <a:r>
              <a:rPr lang="cs-CZ" sz="2400" b="1" i="1" dirty="0">
                <a:latin typeface="Bradley Hand ITC" panose="03070402050302030203" pitchFamily="66" charset="0"/>
              </a:rPr>
              <a:t>My </a:t>
            </a:r>
            <a:r>
              <a:rPr lang="cs-CZ" sz="2400" b="1" i="1" dirty="0" err="1">
                <a:latin typeface="Bradley Hand ITC" panose="03070402050302030203" pitchFamily="66" charset="0"/>
              </a:rPr>
              <a:t>whole</a:t>
            </a:r>
            <a:r>
              <a:rPr lang="cs-CZ" sz="2400" b="1" i="1" dirty="0">
                <a:latin typeface="Bradley Hand ITC" panose="03070402050302030203" pitchFamily="66" charset="0"/>
              </a:rPr>
              <a:t> </a:t>
            </a:r>
            <a:r>
              <a:rPr lang="cs-CZ" sz="2400" b="1" i="1" dirty="0" err="1">
                <a:latin typeface="Bradley Hand ITC" panose="03070402050302030203" pitchFamily="66" charset="0"/>
              </a:rPr>
              <a:t>family</a:t>
            </a:r>
            <a:r>
              <a:rPr lang="cs-CZ" sz="2400" b="1" i="1" dirty="0">
                <a:latin typeface="Bradley Hand ITC" panose="03070402050302030203" pitchFamily="66" charset="0"/>
              </a:rPr>
              <a:t> and </a:t>
            </a:r>
            <a:r>
              <a:rPr lang="cs-CZ" sz="2400" b="1" i="1" dirty="0" err="1">
                <a:latin typeface="Bradley Hand ITC" panose="03070402050302030203" pitchFamily="66" charset="0"/>
              </a:rPr>
              <a:t>lifelong</a:t>
            </a:r>
            <a:r>
              <a:rPr lang="cs-CZ" sz="2400" b="1" i="1" dirty="0">
                <a:latin typeface="Bradley Hand ITC" panose="03070402050302030203" pitchFamily="66" charset="0"/>
              </a:rPr>
              <a:t> partner are </a:t>
            </a:r>
            <a:r>
              <a:rPr lang="cs-CZ" sz="2400" b="1" i="1" dirty="0" err="1">
                <a:latin typeface="Bradley Hand ITC" panose="03070402050302030203" pitchFamily="66" charset="0"/>
              </a:rPr>
              <a:t>always</a:t>
            </a:r>
            <a:r>
              <a:rPr lang="cs-CZ" sz="2400" b="1" i="1" dirty="0">
                <a:latin typeface="Bradley Hand ITC" panose="03070402050302030203" pitchFamily="66" charset="0"/>
              </a:rPr>
              <a:t> </a:t>
            </a:r>
            <a:r>
              <a:rPr lang="cs-CZ" sz="2400" b="1" i="1" dirty="0" err="1">
                <a:latin typeface="Bradley Hand ITC" panose="03070402050302030203" pitchFamily="66" charset="0"/>
              </a:rPr>
              <a:t>supporting</a:t>
            </a:r>
            <a:r>
              <a:rPr lang="cs-CZ" sz="2400" b="1" i="1" dirty="0">
                <a:latin typeface="Bradley Hand ITC" panose="03070402050302030203" pitchFamily="66" charset="0"/>
              </a:rPr>
              <a:t> </a:t>
            </a:r>
            <a:r>
              <a:rPr lang="cs-CZ" sz="2400" b="1" i="1" dirty="0" err="1">
                <a:latin typeface="Bradley Hand ITC" panose="03070402050302030203" pitchFamily="66" charset="0"/>
              </a:rPr>
              <a:t>me</a:t>
            </a:r>
            <a:r>
              <a:rPr lang="cs-CZ" sz="2400" b="1" i="1" dirty="0">
                <a:latin typeface="Bradley Hand ITC" panose="03070402050302030203" pitchFamily="66" charset="0"/>
              </a:rPr>
              <a:t>. I </a:t>
            </a:r>
            <a:r>
              <a:rPr lang="cs-CZ" sz="2400" b="1" i="1" dirty="0" err="1">
                <a:latin typeface="Bradley Hand ITC" panose="03070402050302030203" pitchFamily="66" charset="0"/>
              </a:rPr>
              <a:t>know</a:t>
            </a:r>
            <a:r>
              <a:rPr lang="cs-CZ" sz="2400" b="1" i="1" dirty="0">
                <a:latin typeface="Bradley Hand ITC" panose="03070402050302030203" pitchFamily="66" charset="0"/>
              </a:rPr>
              <a:t> </a:t>
            </a:r>
            <a:r>
              <a:rPr lang="cs-CZ" sz="2400" b="1" i="1" dirty="0" err="1">
                <a:latin typeface="Bradley Hand ITC" panose="03070402050302030203" pitchFamily="66" charset="0"/>
              </a:rPr>
              <a:t>that</a:t>
            </a:r>
            <a:r>
              <a:rPr lang="cs-CZ" sz="2400" b="1" i="1" dirty="0">
                <a:latin typeface="Bradley Hand ITC" panose="03070402050302030203" pitchFamily="66" charset="0"/>
              </a:rPr>
              <a:t> </a:t>
            </a:r>
            <a:r>
              <a:rPr lang="cs-CZ" sz="2400" b="1" i="1" dirty="0" err="1">
                <a:latin typeface="Bradley Hand ITC" panose="03070402050302030203" pitchFamily="66" charset="0"/>
              </a:rPr>
              <a:t>the</a:t>
            </a:r>
            <a:r>
              <a:rPr lang="cs-CZ" sz="2400" b="1" i="1" dirty="0">
                <a:latin typeface="Bradley Hand ITC" panose="03070402050302030203" pitchFamily="66" charset="0"/>
              </a:rPr>
              <a:t> network </a:t>
            </a:r>
            <a:r>
              <a:rPr lang="cs-CZ" sz="2400" b="1" i="1" dirty="0" err="1">
                <a:latin typeface="Bradley Hand ITC" panose="03070402050302030203" pitchFamily="66" charset="0"/>
              </a:rPr>
              <a:t>of</a:t>
            </a:r>
            <a:r>
              <a:rPr lang="cs-CZ" sz="2400" b="1" i="1" dirty="0">
                <a:latin typeface="Bradley Hand ITC" panose="03070402050302030203" pitchFamily="66" charset="0"/>
              </a:rPr>
              <a:t> </a:t>
            </a:r>
            <a:r>
              <a:rPr lang="cs-CZ" sz="2400" b="1" i="1" dirty="0" err="1">
                <a:latin typeface="Bradley Hand ITC" panose="03070402050302030203" pitchFamily="66" charset="0"/>
              </a:rPr>
              <a:t>contacts</a:t>
            </a:r>
            <a:r>
              <a:rPr lang="cs-CZ" sz="2400" b="1" i="1" dirty="0">
                <a:latin typeface="Bradley Hand ITC" panose="03070402050302030203" pitchFamily="66" charset="0"/>
              </a:rPr>
              <a:t> </a:t>
            </a:r>
            <a:r>
              <a:rPr lang="cs-CZ" sz="2400" b="1" i="1" dirty="0" err="1">
                <a:latin typeface="Bradley Hand ITC" panose="03070402050302030203" pitchFamily="66" charset="0"/>
              </a:rPr>
              <a:t>is</a:t>
            </a:r>
            <a:r>
              <a:rPr lang="cs-CZ" sz="2400" b="1" i="1" dirty="0">
                <a:latin typeface="Bradley Hand ITC" panose="03070402050302030203" pitchFamily="66" charset="0"/>
              </a:rPr>
              <a:t> </a:t>
            </a:r>
            <a:r>
              <a:rPr lang="cs-CZ" sz="2400" b="1" i="1" dirty="0" err="1">
                <a:latin typeface="Bradley Hand ITC" panose="03070402050302030203" pitchFamily="66" charset="0"/>
              </a:rPr>
              <a:t>extremely</a:t>
            </a:r>
            <a:r>
              <a:rPr lang="cs-CZ" sz="2400" b="1" i="1" dirty="0">
                <a:latin typeface="Bradley Hand ITC" panose="03070402050302030203" pitchFamily="66" charset="0"/>
              </a:rPr>
              <a:t> </a:t>
            </a:r>
            <a:r>
              <a:rPr lang="cs-CZ" sz="2400" b="1" i="1" dirty="0" err="1">
                <a:latin typeface="Bradley Hand ITC" panose="03070402050302030203" pitchFamily="66" charset="0"/>
              </a:rPr>
              <a:t>important</a:t>
            </a:r>
            <a:r>
              <a:rPr lang="cs-CZ" sz="2400" b="1" i="1" dirty="0">
                <a:latin typeface="Bradley Hand ITC" panose="03070402050302030203" pitchFamily="66" charset="0"/>
              </a:rPr>
              <a:t> and I </a:t>
            </a:r>
            <a:r>
              <a:rPr lang="cs-CZ" sz="2400" b="1" i="1" dirty="0" err="1">
                <a:latin typeface="Bradley Hand ITC" panose="03070402050302030203" pitchFamily="66" charset="0"/>
              </a:rPr>
              <a:t>will</a:t>
            </a:r>
            <a:r>
              <a:rPr lang="cs-CZ" sz="2400" b="1" i="1" dirty="0">
                <a:latin typeface="Bradley Hand ITC" panose="03070402050302030203" pitchFamily="66" charset="0"/>
              </a:rPr>
              <a:t> také care </a:t>
            </a:r>
            <a:r>
              <a:rPr lang="cs-CZ" sz="2400" b="1" i="1" dirty="0" err="1">
                <a:latin typeface="Bradley Hand ITC" panose="03070402050302030203" pitchFamily="66" charset="0"/>
              </a:rPr>
              <a:t>of</a:t>
            </a:r>
            <a:r>
              <a:rPr lang="cs-CZ" sz="2400" b="1" i="1" dirty="0">
                <a:latin typeface="Bradley Hand ITC" panose="03070402050302030203" pitchFamily="66" charset="0"/>
              </a:rPr>
              <a:t> </a:t>
            </a:r>
            <a:r>
              <a:rPr lang="cs-CZ" sz="2400" b="1" i="1" dirty="0" err="1">
                <a:latin typeface="Bradley Hand ITC" panose="03070402050302030203" pitchFamily="66" charset="0"/>
              </a:rPr>
              <a:t>every</a:t>
            </a:r>
            <a:r>
              <a:rPr lang="cs-CZ" sz="2400" b="1" i="1" dirty="0">
                <a:latin typeface="Bradley Hand ITC" panose="03070402050302030203" pitchFamily="66" charset="0"/>
              </a:rPr>
              <a:t> </a:t>
            </a:r>
            <a:r>
              <a:rPr lang="cs-CZ" sz="2400" b="1" i="1" dirty="0" err="1">
                <a:latin typeface="Bradley Hand ITC" panose="03070402050302030203" pitchFamily="66" charset="0"/>
              </a:rPr>
              <a:t>relationship</a:t>
            </a:r>
            <a:r>
              <a:rPr lang="cs-CZ" sz="2400" b="1" i="1" dirty="0">
                <a:latin typeface="Bradley Hand ITC" panose="03070402050302030203" pitchFamily="66" charset="0"/>
              </a:rPr>
              <a:t>.</a:t>
            </a:r>
          </a:p>
          <a:p>
            <a:pPr marL="0" indent="0">
              <a:buNone/>
            </a:pPr>
            <a:endParaRPr lang="cs-CZ" sz="2000" dirty="0">
              <a:latin typeface="Bradley Hand ITC" panose="03070402050302030203" pitchFamily="66" charset="0"/>
            </a:endParaRPr>
          </a:p>
          <a:p>
            <a:endParaRPr lang="cs-CZ" sz="2000" dirty="0">
              <a:latin typeface="Bradley Hand ITC" panose="03070402050302030203" pitchFamily="66" charset="0"/>
            </a:endParaRPr>
          </a:p>
          <a:p>
            <a:endParaRPr lang="cs-CZ" sz="2000" dirty="0">
              <a:latin typeface="Bradley Hand ITC" panose="03070402050302030203" pitchFamily="66" charset="0"/>
            </a:endParaRPr>
          </a:p>
          <a:p>
            <a:endParaRPr lang="cs-CZ" dirty="0">
              <a:latin typeface="Bradley Hand ITC" panose="03070402050302030203" pitchFamily="66" charset="0"/>
            </a:endParaRPr>
          </a:p>
          <a:p>
            <a:pPr lvl="1"/>
            <a:endParaRPr lang="cs-CZ" dirty="0">
              <a:latin typeface="Bradley Hand ITC" panose="03070402050302030203" pitchFamily="66" charset="0"/>
            </a:endParaRPr>
          </a:p>
          <a:p>
            <a:endParaRPr lang="cs-CZ" dirty="0">
              <a:latin typeface="Bradley Hand ITC" panose="03070402050302030203" pitchFamily="66" charset="0"/>
            </a:endParaRPr>
          </a:p>
        </p:txBody>
      </p:sp>
      <p:sp>
        <p:nvSpPr>
          <p:cNvPr id="3" name="Zástupný symbol pro zápatí 2">
            <a:extLst>
              <a:ext uri="{FF2B5EF4-FFF2-40B4-BE49-F238E27FC236}">
                <a16:creationId xmlns:a16="http://schemas.microsoft.com/office/drawing/2014/main" id="{25F0FDB1-651D-4D99-915A-7DB21F64CE84}"/>
              </a:ext>
            </a:extLst>
          </p:cNvPr>
          <p:cNvSpPr>
            <a:spLocks noGrp="1"/>
          </p:cNvSpPr>
          <p:nvPr>
            <p:ph type="ftr" sz="quarter" idx="11"/>
          </p:nvPr>
        </p:nvSpPr>
        <p:spPr/>
        <p:txBody>
          <a:bodyPr/>
          <a:lstStyle/>
          <a:p>
            <a:r>
              <a:rPr lang="en-US"/>
              <a:t>Never give up! Good things take time.</a:t>
            </a:r>
            <a:endParaRPr lang="cs-CZ"/>
          </a:p>
        </p:txBody>
      </p:sp>
    </p:spTree>
    <p:extLst>
      <p:ext uri="{BB962C8B-B14F-4D97-AF65-F5344CB8AC3E}">
        <p14:creationId xmlns:p14="http://schemas.microsoft.com/office/powerpoint/2010/main" val="2185406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A73830-3647-48F4-9EA4-AEDF7911CF4E}"/>
              </a:ext>
            </a:extLst>
          </p:cNvPr>
          <p:cNvSpPr>
            <a:spLocks noGrp="1"/>
          </p:cNvSpPr>
          <p:nvPr>
            <p:ph type="title"/>
          </p:nvPr>
        </p:nvSpPr>
        <p:spPr/>
        <p:txBody>
          <a:bodyPr>
            <a:normAutofit/>
          </a:bodyPr>
          <a:lstStyle/>
          <a:p>
            <a:r>
              <a:rPr lang="cs-CZ" sz="5400" b="1" dirty="0">
                <a:latin typeface="Bradley Hand ITC" panose="03070402050302030203" pitchFamily="66" charset="0"/>
              </a:rPr>
              <a:t>PERSISTENCE</a:t>
            </a:r>
          </a:p>
        </p:txBody>
      </p:sp>
      <p:sp>
        <p:nvSpPr>
          <p:cNvPr id="11" name="Zástupný symbol pro obsah 10">
            <a:extLst>
              <a:ext uri="{FF2B5EF4-FFF2-40B4-BE49-F238E27FC236}">
                <a16:creationId xmlns:a16="http://schemas.microsoft.com/office/drawing/2014/main" id="{4D1B9349-C00F-4FBF-AB49-AE5E556887D4}"/>
              </a:ext>
            </a:extLst>
          </p:cNvPr>
          <p:cNvSpPr>
            <a:spLocks noGrp="1"/>
          </p:cNvSpPr>
          <p:nvPr>
            <p:ph sz="half" idx="1"/>
          </p:nvPr>
        </p:nvSpPr>
        <p:spPr>
          <a:xfrm>
            <a:off x="599440" y="1825625"/>
            <a:ext cx="4561840" cy="4351338"/>
          </a:xfrm>
        </p:spPr>
        <p:txBody>
          <a:bodyPr>
            <a:normAutofit fontScale="92500" lnSpcReduction="20000"/>
          </a:bodyPr>
          <a:lstStyle/>
          <a:p>
            <a:r>
              <a:rPr lang="cs-CZ" sz="2400" dirty="0">
                <a:latin typeface="Bradley Hand ITC" panose="03070402050302030203" pitchFamily="66" charset="0"/>
              </a:rPr>
              <a:t>I </a:t>
            </a:r>
            <a:r>
              <a:rPr lang="cs-CZ" sz="2400" dirty="0" err="1">
                <a:latin typeface="Bradley Hand ITC" panose="03070402050302030203" pitchFamily="66" charset="0"/>
              </a:rPr>
              <a:t>will</a:t>
            </a:r>
            <a:r>
              <a:rPr lang="cs-CZ" sz="2400" dirty="0">
                <a:latin typeface="Bradley Hand ITC" panose="03070402050302030203" pitchFamily="66" charset="0"/>
              </a:rPr>
              <a:t> </a:t>
            </a:r>
            <a:r>
              <a:rPr lang="cs-CZ" sz="2400" b="1" dirty="0" err="1">
                <a:latin typeface="Bradley Hand ITC" panose="03070402050302030203" pitchFamily="66" charset="0"/>
              </a:rPr>
              <a:t>print</a:t>
            </a:r>
            <a:r>
              <a:rPr lang="cs-CZ" sz="2400" b="1" dirty="0">
                <a:latin typeface="Bradley Hand ITC" panose="03070402050302030203" pitchFamily="66" charset="0"/>
              </a:rPr>
              <a:t> </a:t>
            </a:r>
            <a:r>
              <a:rPr lang="cs-CZ" sz="2400" b="1" dirty="0" err="1">
                <a:latin typeface="Bradley Hand ITC" panose="03070402050302030203" pitchFamily="66" charset="0"/>
              </a:rPr>
              <a:t>this</a:t>
            </a:r>
            <a:r>
              <a:rPr lang="cs-CZ" sz="2400" b="1" dirty="0">
                <a:latin typeface="Bradley Hand ITC" panose="03070402050302030203" pitchFamily="66" charset="0"/>
              </a:rPr>
              <a:t> </a:t>
            </a:r>
            <a:r>
              <a:rPr lang="cs-CZ" sz="2400" b="1" dirty="0" err="1">
                <a:latin typeface="Bradley Hand ITC" panose="03070402050302030203" pitchFamily="66" charset="0"/>
              </a:rPr>
              <a:t>presentation</a:t>
            </a:r>
            <a:r>
              <a:rPr lang="cs-CZ" sz="2400" b="1" dirty="0">
                <a:latin typeface="Bradley Hand ITC" panose="03070402050302030203" pitchFamily="66" charset="0"/>
              </a:rPr>
              <a:t> </a:t>
            </a:r>
            <a:r>
              <a:rPr lang="cs-CZ" sz="2400" dirty="0">
                <a:latin typeface="Bradley Hand ITC" panose="03070402050302030203" pitchFamily="66" charset="0"/>
              </a:rPr>
              <a:t>and I </a:t>
            </a:r>
            <a:r>
              <a:rPr lang="cs-CZ" sz="2400" dirty="0" err="1">
                <a:latin typeface="Bradley Hand ITC" panose="03070402050302030203" pitchFamily="66" charset="0"/>
              </a:rPr>
              <a:t>will</a:t>
            </a:r>
            <a:r>
              <a:rPr lang="cs-CZ" sz="2400" dirty="0">
                <a:latin typeface="Bradley Hand ITC" panose="03070402050302030203" pitchFamily="66" charset="0"/>
              </a:rPr>
              <a:t> </a:t>
            </a:r>
            <a:r>
              <a:rPr lang="cs-CZ" sz="2400" dirty="0" err="1">
                <a:latin typeface="Bradley Hand ITC" panose="03070402050302030203" pitchFamily="66" charset="0"/>
              </a:rPr>
              <a:t>put</a:t>
            </a:r>
            <a:r>
              <a:rPr lang="cs-CZ" sz="2400" dirty="0">
                <a:latin typeface="Bradley Hand ITC" panose="03070402050302030203" pitchFamily="66" charset="0"/>
              </a:rPr>
              <a:t> </a:t>
            </a:r>
            <a:r>
              <a:rPr lang="cs-CZ" sz="2400" dirty="0" err="1">
                <a:latin typeface="Bradley Hand ITC" panose="03070402050302030203" pitchFamily="66" charset="0"/>
              </a:rPr>
              <a:t>it</a:t>
            </a:r>
            <a:r>
              <a:rPr lang="cs-CZ" sz="2400" dirty="0">
                <a:latin typeface="Bradley Hand ITC" panose="03070402050302030203" pitchFamily="66" charset="0"/>
              </a:rPr>
              <a:t> nex to my </a:t>
            </a:r>
            <a:r>
              <a:rPr lang="cs-CZ" sz="2400" dirty="0" err="1">
                <a:latin typeface="Bradley Hand ITC" panose="03070402050302030203" pitchFamily="66" charset="0"/>
              </a:rPr>
              <a:t>bed</a:t>
            </a:r>
            <a:r>
              <a:rPr lang="cs-CZ" sz="2400" dirty="0">
                <a:latin typeface="Bradley Hand ITC" panose="03070402050302030203" pitchFamily="66" charset="0"/>
              </a:rPr>
              <a:t>. </a:t>
            </a:r>
            <a:r>
              <a:rPr lang="cs-CZ" sz="2400" dirty="0" err="1">
                <a:latin typeface="Bradley Hand ITC" panose="03070402050302030203" pitchFamily="66" charset="0"/>
              </a:rPr>
              <a:t>Every</a:t>
            </a:r>
            <a:r>
              <a:rPr lang="cs-CZ" sz="2400" dirty="0">
                <a:latin typeface="Bradley Hand ITC" panose="03070402050302030203" pitchFamily="66" charset="0"/>
              </a:rPr>
              <a:t> </a:t>
            </a:r>
            <a:r>
              <a:rPr lang="cs-CZ" sz="2400" dirty="0" err="1">
                <a:latin typeface="Bradley Hand ITC" panose="03070402050302030203" pitchFamily="66" charset="0"/>
              </a:rPr>
              <a:t>day</a:t>
            </a:r>
            <a:r>
              <a:rPr lang="cs-CZ" sz="2400" dirty="0">
                <a:latin typeface="Bradley Hand ITC" panose="03070402050302030203" pitchFamily="66" charset="0"/>
              </a:rPr>
              <a:t> </a:t>
            </a:r>
            <a:r>
              <a:rPr lang="cs-CZ" sz="2400" dirty="0" err="1">
                <a:latin typeface="Bradley Hand ITC" panose="03070402050302030203" pitchFamily="66" charset="0"/>
              </a:rPr>
              <a:t>when</a:t>
            </a:r>
            <a:r>
              <a:rPr lang="cs-CZ" sz="2400" dirty="0">
                <a:latin typeface="Bradley Hand ITC" panose="03070402050302030203" pitchFamily="66" charset="0"/>
              </a:rPr>
              <a:t> I </a:t>
            </a:r>
            <a:r>
              <a:rPr lang="cs-CZ" sz="2400" dirty="0" err="1">
                <a:latin typeface="Bradley Hand ITC" panose="03070402050302030203" pitchFamily="66" charset="0"/>
              </a:rPr>
              <a:t>wake</a:t>
            </a:r>
            <a:r>
              <a:rPr lang="cs-CZ" sz="2400" dirty="0">
                <a:latin typeface="Bradley Hand ITC" panose="03070402050302030203" pitchFamily="66" charset="0"/>
              </a:rPr>
              <a:t> up </a:t>
            </a:r>
            <a:r>
              <a:rPr lang="cs-CZ" sz="2400" dirty="0" err="1">
                <a:latin typeface="Bradley Hand ITC" panose="03070402050302030203" pitchFamily="66" charset="0"/>
              </a:rPr>
              <a:t>or</a:t>
            </a:r>
            <a:r>
              <a:rPr lang="cs-CZ" sz="2400" dirty="0">
                <a:latin typeface="Bradley Hand ITC" panose="03070402050302030203" pitchFamily="66" charset="0"/>
              </a:rPr>
              <a:t> go to </a:t>
            </a:r>
            <a:r>
              <a:rPr lang="cs-CZ" sz="2400" dirty="0" err="1">
                <a:latin typeface="Bradley Hand ITC" panose="03070402050302030203" pitchFamily="66" charset="0"/>
              </a:rPr>
              <a:t>bed</a:t>
            </a:r>
            <a:r>
              <a:rPr lang="cs-CZ" sz="2400" dirty="0">
                <a:latin typeface="Bradley Hand ITC" panose="03070402050302030203" pitchFamily="66" charset="0"/>
              </a:rPr>
              <a:t> I </a:t>
            </a:r>
            <a:r>
              <a:rPr lang="cs-CZ" sz="2400" dirty="0" err="1">
                <a:latin typeface="Bradley Hand ITC" panose="03070402050302030203" pitchFamily="66" charset="0"/>
              </a:rPr>
              <a:t>see</a:t>
            </a:r>
            <a:r>
              <a:rPr lang="cs-CZ" sz="2400" dirty="0">
                <a:latin typeface="Bradley Hand ITC" panose="03070402050302030203" pitchFamily="66" charset="0"/>
              </a:rPr>
              <a:t> </a:t>
            </a:r>
            <a:r>
              <a:rPr lang="cs-CZ" sz="2400" dirty="0" err="1">
                <a:latin typeface="Bradley Hand ITC" panose="03070402050302030203" pitchFamily="66" charset="0"/>
              </a:rPr>
              <a:t>it</a:t>
            </a:r>
            <a:r>
              <a:rPr lang="cs-CZ" sz="2400" dirty="0">
                <a:latin typeface="Bradley Hand ITC" panose="03070402050302030203" pitchFamily="66" charset="0"/>
              </a:rPr>
              <a:t>.</a:t>
            </a:r>
          </a:p>
          <a:p>
            <a:r>
              <a:rPr lang="cs-CZ" sz="2400" dirty="0">
                <a:latin typeface="Bradley Hand ITC" panose="03070402050302030203" pitchFamily="66" charset="0"/>
              </a:rPr>
              <a:t>I </a:t>
            </a:r>
            <a:r>
              <a:rPr lang="cs-CZ" sz="2400" dirty="0" err="1">
                <a:latin typeface="Bradley Hand ITC" panose="03070402050302030203" pitchFamily="66" charset="0"/>
              </a:rPr>
              <a:t>will</a:t>
            </a:r>
            <a:r>
              <a:rPr lang="cs-CZ" sz="2400" dirty="0">
                <a:latin typeface="Bradley Hand ITC" panose="03070402050302030203" pitchFamily="66" charset="0"/>
              </a:rPr>
              <a:t> </a:t>
            </a:r>
            <a:r>
              <a:rPr lang="cs-CZ" sz="2400" b="1" dirty="0" err="1">
                <a:latin typeface="Bradley Hand ITC" panose="03070402050302030203" pitchFamily="66" charset="0"/>
              </a:rPr>
              <a:t>watch</a:t>
            </a:r>
            <a:r>
              <a:rPr lang="cs-CZ" sz="2400" b="1" dirty="0">
                <a:latin typeface="Bradley Hand ITC" panose="03070402050302030203" pitchFamily="66" charset="0"/>
              </a:rPr>
              <a:t> TED </a:t>
            </a:r>
            <a:r>
              <a:rPr lang="cs-CZ" sz="2400" dirty="0" err="1">
                <a:latin typeface="Bradley Hand ITC" panose="03070402050302030203" pitchFamily="66" charset="0"/>
              </a:rPr>
              <a:t>Talks</a:t>
            </a:r>
            <a:r>
              <a:rPr lang="cs-CZ" sz="2400" dirty="0">
                <a:latin typeface="Bradley Hand ITC" panose="03070402050302030203" pitchFamily="66" charset="0"/>
              </a:rPr>
              <a:t> to </a:t>
            </a:r>
            <a:r>
              <a:rPr lang="cs-CZ" sz="2400" dirty="0" err="1">
                <a:latin typeface="Bradley Hand ITC" panose="03070402050302030203" pitchFamily="66" charset="0"/>
              </a:rPr>
              <a:t>stay</a:t>
            </a:r>
            <a:r>
              <a:rPr lang="cs-CZ" sz="2400" dirty="0">
                <a:latin typeface="Bradley Hand ITC" panose="03070402050302030203" pitchFamily="66" charset="0"/>
              </a:rPr>
              <a:t> </a:t>
            </a:r>
            <a:r>
              <a:rPr lang="cs-CZ" sz="2400" dirty="0" err="1">
                <a:latin typeface="Bradley Hand ITC" panose="03070402050302030203" pitchFamily="66" charset="0"/>
              </a:rPr>
              <a:t>inspired</a:t>
            </a:r>
            <a:endParaRPr lang="cs-CZ" sz="2400" dirty="0">
              <a:latin typeface="Bradley Hand ITC" panose="03070402050302030203" pitchFamily="66" charset="0"/>
            </a:endParaRPr>
          </a:p>
          <a:p>
            <a:r>
              <a:rPr lang="cs-CZ" sz="2400" dirty="0">
                <a:latin typeface="Bradley Hand ITC" panose="03070402050302030203" pitchFamily="66" charset="0"/>
              </a:rPr>
              <a:t>I </a:t>
            </a:r>
            <a:r>
              <a:rPr lang="cs-CZ" sz="2400" dirty="0" err="1">
                <a:latin typeface="Bradley Hand ITC" panose="03070402050302030203" pitchFamily="66" charset="0"/>
              </a:rPr>
              <a:t>will</a:t>
            </a:r>
            <a:r>
              <a:rPr lang="cs-CZ" sz="2400" dirty="0">
                <a:latin typeface="Bradley Hand ITC" panose="03070402050302030203" pitchFamily="66" charset="0"/>
              </a:rPr>
              <a:t> </a:t>
            </a:r>
            <a:r>
              <a:rPr lang="cs-CZ" sz="2400" b="1" dirty="0" err="1">
                <a:latin typeface="Bradley Hand ITC" panose="03070402050302030203" pitchFamily="66" charset="0"/>
              </a:rPr>
              <a:t>watch</a:t>
            </a:r>
            <a:r>
              <a:rPr lang="cs-CZ" sz="2400" b="1" dirty="0">
                <a:latin typeface="Bradley Hand ITC" panose="03070402050302030203" pitchFamily="66" charset="0"/>
              </a:rPr>
              <a:t> </a:t>
            </a:r>
            <a:r>
              <a:rPr lang="cs-CZ" sz="2400" b="1" dirty="0" err="1">
                <a:latin typeface="Bradley Hand ITC" panose="03070402050302030203" pitchFamily="66" charset="0"/>
              </a:rPr>
              <a:t>one</a:t>
            </a:r>
            <a:r>
              <a:rPr lang="cs-CZ" sz="2400" b="1" dirty="0">
                <a:latin typeface="Bradley Hand ITC" panose="03070402050302030203" pitchFamily="66" charset="0"/>
              </a:rPr>
              <a:t> </a:t>
            </a:r>
            <a:r>
              <a:rPr lang="cs-CZ" sz="2400" b="1" dirty="0" err="1">
                <a:latin typeface="Bradley Hand ITC" panose="03070402050302030203" pitchFamily="66" charset="0"/>
              </a:rPr>
              <a:t>educational</a:t>
            </a:r>
            <a:r>
              <a:rPr lang="cs-CZ" sz="2400" b="1" dirty="0">
                <a:latin typeface="Bradley Hand ITC" panose="03070402050302030203" pitchFamily="66" charset="0"/>
              </a:rPr>
              <a:t> </a:t>
            </a:r>
            <a:r>
              <a:rPr lang="cs-CZ" sz="2400" dirty="0">
                <a:latin typeface="Bradley Hand ITC" panose="03070402050302030203" pitchFamily="66" charset="0"/>
              </a:rPr>
              <a:t>video </a:t>
            </a:r>
            <a:r>
              <a:rPr lang="cs-CZ" sz="2400" dirty="0" err="1">
                <a:latin typeface="Bradley Hand ITC" panose="03070402050302030203" pitchFamily="66" charset="0"/>
              </a:rPr>
              <a:t>each</a:t>
            </a:r>
            <a:r>
              <a:rPr lang="cs-CZ" sz="2400" dirty="0">
                <a:latin typeface="Bradley Hand ITC" panose="03070402050302030203" pitchFamily="66" charset="0"/>
              </a:rPr>
              <a:t> </a:t>
            </a:r>
            <a:r>
              <a:rPr lang="cs-CZ" sz="2400" dirty="0" err="1">
                <a:latin typeface="Bradley Hand ITC" panose="03070402050302030203" pitchFamily="66" charset="0"/>
              </a:rPr>
              <a:t>day</a:t>
            </a:r>
            <a:endParaRPr lang="cs-CZ" sz="2400" dirty="0">
              <a:latin typeface="Bradley Hand ITC" panose="03070402050302030203" pitchFamily="66" charset="0"/>
            </a:endParaRPr>
          </a:p>
          <a:p>
            <a:r>
              <a:rPr lang="cs-CZ" sz="2400" dirty="0">
                <a:latin typeface="Bradley Hand ITC" panose="03070402050302030203" pitchFamily="66" charset="0"/>
              </a:rPr>
              <a:t>I </a:t>
            </a:r>
            <a:r>
              <a:rPr lang="cs-CZ" sz="2400" dirty="0" err="1">
                <a:latin typeface="Bradley Hand ITC" panose="03070402050302030203" pitchFamily="66" charset="0"/>
              </a:rPr>
              <a:t>will</a:t>
            </a:r>
            <a:r>
              <a:rPr lang="cs-CZ" sz="2400" dirty="0">
                <a:latin typeface="Bradley Hand ITC" panose="03070402050302030203" pitchFamily="66" charset="0"/>
              </a:rPr>
              <a:t> talk </a:t>
            </a:r>
            <a:r>
              <a:rPr lang="cs-CZ" sz="2400" dirty="0" err="1">
                <a:latin typeface="Bradley Hand ITC" panose="03070402050302030203" pitchFamily="66" charset="0"/>
              </a:rPr>
              <a:t>about</a:t>
            </a:r>
            <a:r>
              <a:rPr lang="cs-CZ" sz="2400" dirty="0">
                <a:latin typeface="Bradley Hand ITC" panose="03070402050302030203" pitchFamily="66" charset="0"/>
              </a:rPr>
              <a:t> </a:t>
            </a:r>
            <a:r>
              <a:rPr lang="cs-CZ" sz="2400" dirty="0" err="1">
                <a:latin typeface="Bradley Hand ITC" panose="03070402050302030203" pitchFamily="66" charset="0"/>
              </a:rPr>
              <a:t>it</a:t>
            </a:r>
            <a:r>
              <a:rPr lang="cs-CZ" sz="2400" dirty="0">
                <a:latin typeface="Bradley Hand ITC" panose="03070402050302030203" pitchFamily="66" charset="0"/>
              </a:rPr>
              <a:t> </a:t>
            </a:r>
            <a:r>
              <a:rPr lang="cs-CZ" sz="2400" dirty="0" err="1">
                <a:latin typeface="Bradley Hand ITC" panose="03070402050302030203" pitchFamily="66" charset="0"/>
              </a:rPr>
              <a:t>regularly</a:t>
            </a:r>
            <a:r>
              <a:rPr lang="cs-CZ" sz="2400" dirty="0">
                <a:latin typeface="Bradley Hand ITC" panose="03070402050302030203" pitchFamily="66" charset="0"/>
              </a:rPr>
              <a:t> </a:t>
            </a:r>
            <a:r>
              <a:rPr lang="cs-CZ" sz="2400" dirty="0" err="1">
                <a:latin typeface="Bradley Hand ITC" panose="03070402050302030203" pitchFamily="66" charset="0"/>
              </a:rPr>
              <a:t>with</a:t>
            </a:r>
            <a:r>
              <a:rPr lang="cs-CZ" sz="2400" dirty="0">
                <a:latin typeface="Bradley Hand ITC" panose="03070402050302030203" pitchFamily="66" charset="0"/>
              </a:rPr>
              <a:t> my </a:t>
            </a:r>
            <a:r>
              <a:rPr lang="cs-CZ" sz="2400" b="1" dirty="0" err="1">
                <a:latin typeface="Bradley Hand ITC" panose="03070402050302030203" pitchFamily="66" charset="0"/>
              </a:rPr>
              <a:t>mentors</a:t>
            </a:r>
            <a:r>
              <a:rPr lang="cs-CZ" sz="2400" dirty="0">
                <a:latin typeface="Bradley Hand ITC" panose="03070402050302030203" pitchFamily="66" charset="0"/>
              </a:rPr>
              <a:t> (</a:t>
            </a:r>
            <a:r>
              <a:rPr lang="cs-CZ" sz="2400" dirty="0" err="1">
                <a:latin typeface="Bradley Hand ITC" panose="03070402050302030203" pitchFamily="66" charset="0"/>
              </a:rPr>
              <a:t>familly</a:t>
            </a:r>
            <a:r>
              <a:rPr lang="cs-CZ" sz="2400" dirty="0">
                <a:latin typeface="Bradley Hand ITC" panose="03070402050302030203" pitchFamily="66" charset="0"/>
              </a:rPr>
              <a:t>, </a:t>
            </a:r>
            <a:r>
              <a:rPr lang="cs-CZ" sz="2400" dirty="0" err="1">
                <a:latin typeface="Bradley Hand ITC" panose="03070402050302030203" pitchFamily="66" charset="0"/>
              </a:rPr>
              <a:t>teachers</a:t>
            </a:r>
            <a:r>
              <a:rPr lang="cs-CZ" sz="2400" dirty="0">
                <a:latin typeface="Bradley Hand ITC" panose="03070402050302030203" pitchFamily="66" charset="0"/>
              </a:rPr>
              <a:t>, </a:t>
            </a:r>
            <a:r>
              <a:rPr lang="cs-CZ" sz="2400" dirty="0" err="1">
                <a:latin typeface="Bradley Hand ITC" panose="03070402050302030203" pitchFamily="66" charset="0"/>
              </a:rPr>
              <a:t>friends</a:t>
            </a:r>
            <a:r>
              <a:rPr lang="cs-CZ" sz="2400" dirty="0">
                <a:latin typeface="Bradley Hand ITC" panose="03070402050302030203" pitchFamily="66" charset="0"/>
              </a:rPr>
              <a:t>)</a:t>
            </a:r>
          </a:p>
          <a:p>
            <a:r>
              <a:rPr lang="en-US" sz="2400" dirty="0">
                <a:latin typeface="Bradley Hand ITC" panose="03070402050302030203" pitchFamily="66" charset="0"/>
              </a:rPr>
              <a:t>I'll </a:t>
            </a:r>
            <a:r>
              <a:rPr lang="en-US" sz="2400" b="1" dirty="0">
                <a:latin typeface="Bradley Hand ITC" panose="03070402050302030203" pitchFamily="66" charset="0"/>
              </a:rPr>
              <a:t>update the schedule </a:t>
            </a:r>
            <a:r>
              <a:rPr lang="en-US" sz="2400" dirty="0">
                <a:latin typeface="Bradley Hand ITC" panose="03070402050302030203" pitchFamily="66" charset="0"/>
              </a:rPr>
              <a:t>every month</a:t>
            </a:r>
            <a:endParaRPr lang="cs-CZ" sz="2400" dirty="0">
              <a:latin typeface="Bradley Hand ITC" panose="03070402050302030203" pitchFamily="66" charset="0"/>
            </a:endParaRPr>
          </a:p>
          <a:p>
            <a:r>
              <a:rPr lang="en-US" sz="2400" dirty="0">
                <a:latin typeface="Bradley Hand ITC" panose="03070402050302030203" pitchFamily="66" charset="0"/>
              </a:rPr>
              <a:t>I will continue my </a:t>
            </a:r>
            <a:r>
              <a:rPr lang="en-US" sz="2400" b="1" dirty="0">
                <a:latin typeface="Bradley Hand ITC" panose="03070402050302030203" pitchFamily="66" charset="0"/>
              </a:rPr>
              <a:t>healthy lifestyle</a:t>
            </a:r>
            <a:r>
              <a:rPr lang="en-US" sz="2400" dirty="0">
                <a:latin typeface="Bradley Hand ITC" panose="03070402050302030203" pitchFamily="66" charset="0"/>
              </a:rPr>
              <a:t> to be fit</a:t>
            </a:r>
            <a:endParaRPr lang="cs-CZ" sz="2400" dirty="0">
              <a:latin typeface="Bradley Hand ITC" panose="03070402050302030203" pitchFamily="66" charset="0"/>
            </a:endParaRPr>
          </a:p>
          <a:p>
            <a:endParaRPr lang="cs-CZ" sz="2000" dirty="0">
              <a:latin typeface="Bradley Hand ITC" panose="03070402050302030203" pitchFamily="66" charset="0"/>
            </a:endParaRPr>
          </a:p>
          <a:p>
            <a:endParaRPr lang="cs-CZ" sz="2000" dirty="0">
              <a:latin typeface="Bradley Hand ITC" panose="03070402050302030203" pitchFamily="66" charset="0"/>
            </a:endParaRPr>
          </a:p>
          <a:p>
            <a:endParaRPr lang="cs-CZ" sz="2000" dirty="0">
              <a:latin typeface="Bradley Hand ITC" panose="03070402050302030203" pitchFamily="66" charset="0"/>
            </a:endParaRPr>
          </a:p>
          <a:p>
            <a:endParaRPr lang="cs-CZ" sz="2000" dirty="0">
              <a:latin typeface="Bradley Hand ITC" panose="03070402050302030203" pitchFamily="66" charset="0"/>
            </a:endParaRPr>
          </a:p>
          <a:p>
            <a:endParaRPr lang="cs-CZ" sz="2000" dirty="0">
              <a:latin typeface="Bradley Hand ITC" panose="03070402050302030203" pitchFamily="66" charset="0"/>
            </a:endParaRPr>
          </a:p>
          <a:p>
            <a:endParaRPr lang="cs-CZ" sz="2000" dirty="0">
              <a:latin typeface="Bradley Hand ITC" panose="03070402050302030203" pitchFamily="66" charset="0"/>
            </a:endParaRPr>
          </a:p>
          <a:p>
            <a:endParaRPr lang="cs-CZ" dirty="0">
              <a:latin typeface="Bradley Hand ITC" panose="03070402050302030203" pitchFamily="66" charset="0"/>
            </a:endParaRPr>
          </a:p>
          <a:p>
            <a:pPr lvl="1"/>
            <a:endParaRPr lang="cs-CZ" dirty="0">
              <a:latin typeface="Bradley Hand ITC" panose="03070402050302030203" pitchFamily="66" charset="0"/>
            </a:endParaRPr>
          </a:p>
          <a:p>
            <a:endParaRPr lang="cs-CZ" dirty="0">
              <a:latin typeface="Bradley Hand ITC" panose="03070402050302030203" pitchFamily="66" charset="0"/>
            </a:endParaRPr>
          </a:p>
        </p:txBody>
      </p:sp>
      <p:pic>
        <p:nvPicPr>
          <p:cNvPr id="9218" name="Picture 2" descr="Image result for ted talks">
            <a:extLst>
              <a:ext uri="{FF2B5EF4-FFF2-40B4-BE49-F238E27FC236}">
                <a16:creationId xmlns:a16="http://schemas.microsoft.com/office/drawing/2014/main" id="{91BE0057-8246-495D-BF34-F43063348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0722" y="299580"/>
            <a:ext cx="4968242" cy="278221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plan">
            <a:extLst>
              <a:ext uri="{FF2B5EF4-FFF2-40B4-BE49-F238E27FC236}">
                <a16:creationId xmlns:a16="http://schemas.microsoft.com/office/drawing/2014/main" id="{51D90452-48A3-4287-A413-E83256F47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722" y="3280966"/>
            <a:ext cx="4968242" cy="330724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mage result for health brain">
            <a:extLst>
              <a:ext uri="{FF2B5EF4-FFF2-40B4-BE49-F238E27FC236}">
                <a16:creationId xmlns:a16="http://schemas.microsoft.com/office/drawing/2014/main" id="{2999D229-5CB8-4A28-83E2-0F530C07C5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622" y="2150497"/>
            <a:ext cx="3416688" cy="2557005"/>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zápatí 2">
            <a:extLst>
              <a:ext uri="{FF2B5EF4-FFF2-40B4-BE49-F238E27FC236}">
                <a16:creationId xmlns:a16="http://schemas.microsoft.com/office/drawing/2014/main" id="{2C1B10C3-A2F8-4A03-BE35-15FCC62775F5}"/>
              </a:ext>
            </a:extLst>
          </p:cNvPr>
          <p:cNvSpPr>
            <a:spLocks noGrp="1"/>
          </p:cNvSpPr>
          <p:nvPr>
            <p:ph type="ftr" sz="quarter" idx="11"/>
          </p:nvPr>
        </p:nvSpPr>
        <p:spPr/>
        <p:txBody>
          <a:bodyPr/>
          <a:lstStyle/>
          <a:p>
            <a:r>
              <a:rPr lang="en-US"/>
              <a:t>Never give up! Good things take time.</a:t>
            </a:r>
            <a:endParaRPr lang="cs-CZ"/>
          </a:p>
        </p:txBody>
      </p:sp>
    </p:spTree>
    <p:extLst>
      <p:ext uri="{BB962C8B-B14F-4D97-AF65-F5344CB8AC3E}">
        <p14:creationId xmlns:p14="http://schemas.microsoft.com/office/powerpoint/2010/main" val="1707516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A73830-3647-48F4-9EA4-AEDF7911CF4E}"/>
              </a:ext>
            </a:extLst>
          </p:cNvPr>
          <p:cNvSpPr>
            <a:spLocks noGrp="1"/>
          </p:cNvSpPr>
          <p:nvPr>
            <p:ph type="title"/>
          </p:nvPr>
        </p:nvSpPr>
        <p:spPr/>
        <p:txBody>
          <a:bodyPr>
            <a:normAutofit/>
          </a:bodyPr>
          <a:lstStyle/>
          <a:p>
            <a:r>
              <a:rPr lang="cs-CZ" sz="5400" b="1" dirty="0">
                <a:latin typeface="Bradley Hand ITC" panose="03070402050302030203" pitchFamily="66" charset="0"/>
              </a:rPr>
              <a:t>PERSISTENCE</a:t>
            </a:r>
          </a:p>
        </p:txBody>
      </p:sp>
      <p:sp>
        <p:nvSpPr>
          <p:cNvPr id="11" name="Zástupný symbol pro obsah 10">
            <a:extLst>
              <a:ext uri="{FF2B5EF4-FFF2-40B4-BE49-F238E27FC236}">
                <a16:creationId xmlns:a16="http://schemas.microsoft.com/office/drawing/2014/main" id="{4D1B9349-C00F-4FBF-AB49-AE5E556887D4}"/>
              </a:ext>
            </a:extLst>
          </p:cNvPr>
          <p:cNvSpPr>
            <a:spLocks noGrp="1"/>
          </p:cNvSpPr>
          <p:nvPr>
            <p:ph sz="half" idx="1"/>
          </p:nvPr>
        </p:nvSpPr>
        <p:spPr/>
        <p:txBody>
          <a:bodyPr>
            <a:normAutofit fontScale="70000" lnSpcReduction="20000"/>
          </a:bodyPr>
          <a:lstStyle/>
          <a:p>
            <a:pPr marL="0" indent="0">
              <a:buNone/>
            </a:pPr>
            <a:endParaRPr lang="cs-CZ" sz="2400" b="1" i="1" dirty="0">
              <a:latin typeface="Bradley Hand ITC" panose="03070402050302030203" pitchFamily="66" charset="0"/>
            </a:endParaRPr>
          </a:p>
          <a:p>
            <a:pPr marL="0" indent="0">
              <a:buNone/>
            </a:pPr>
            <a:endParaRPr lang="cs-CZ" sz="2000" dirty="0">
              <a:latin typeface="Bradley Hand ITC" panose="03070402050302030203" pitchFamily="66" charset="0"/>
            </a:endParaRPr>
          </a:p>
          <a:p>
            <a:endParaRPr lang="cs-CZ" sz="2000" dirty="0">
              <a:latin typeface="Bradley Hand ITC" panose="03070402050302030203" pitchFamily="66" charset="0"/>
            </a:endParaRPr>
          </a:p>
          <a:p>
            <a:endParaRPr lang="cs-CZ" sz="2000" dirty="0">
              <a:latin typeface="Bradley Hand ITC" panose="03070402050302030203" pitchFamily="66" charset="0"/>
            </a:endParaRPr>
          </a:p>
          <a:p>
            <a:endParaRPr lang="cs-CZ" dirty="0">
              <a:latin typeface="Bradley Hand ITC" panose="03070402050302030203" pitchFamily="66" charset="0"/>
            </a:endParaRPr>
          </a:p>
          <a:p>
            <a:pPr lvl="1"/>
            <a:endParaRPr lang="cs-CZ" dirty="0">
              <a:latin typeface="Bradley Hand ITC" panose="03070402050302030203" pitchFamily="66" charset="0"/>
            </a:endParaRPr>
          </a:p>
          <a:p>
            <a:endParaRPr lang="cs-CZ" dirty="0">
              <a:latin typeface="Bradley Hand ITC" panose="03070402050302030203" pitchFamily="66" charset="0"/>
            </a:endParaRPr>
          </a:p>
        </p:txBody>
      </p:sp>
      <p:sp>
        <p:nvSpPr>
          <p:cNvPr id="4" name="Zástupný symbol pro obsah 3">
            <a:extLst>
              <a:ext uri="{FF2B5EF4-FFF2-40B4-BE49-F238E27FC236}">
                <a16:creationId xmlns:a16="http://schemas.microsoft.com/office/drawing/2014/main" id="{5FFF2477-CF1F-42A2-BA19-333341396F62}"/>
              </a:ext>
            </a:extLst>
          </p:cNvPr>
          <p:cNvSpPr>
            <a:spLocks noGrp="1"/>
          </p:cNvSpPr>
          <p:nvPr>
            <p:ph sz="half" idx="2"/>
          </p:nvPr>
        </p:nvSpPr>
        <p:spPr>
          <a:xfrm>
            <a:off x="782320" y="1825625"/>
            <a:ext cx="5181600" cy="4351338"/>
          </a:xfrm>
        </p:spPr>
        <p:txBody>
          <a:bodyPr>
            <a:normAutofit fontScale="70000" lnSpcReduction="20000"/>
          </a:bodyPr>
          <a:lstStyle/>
          <a:p>
            <a:r>
              <a:rPr lang="en-US" dirty="0">
                <a:latin typeface="Bradley Hand ITC" panose="03070402050302030203" pitchFamily="66" charset="0"/>
              </a:rPr>
              <a:t>Once I had a very bad day. I wanted to scream and quit everything. I went out of the school and suddenly I heard that</a:t>
            </a:r>
            <a:r>
              <a:rPr lang="cs-CZ" dirty="0">
                <a:latin typeface="Bradley Hand ITC" panose="03070402050302030203" pitchFamily="66" charset="0"/>
              </a:rPr>
              <a:t> Czech</a:t>
            </a:r>
            <a:r>
              <a:rPr lang="en-US" dirty="0">
                <a:latin typeface="Bradley Hand ITC" panose="03070402050302030203" pitchFamily="66" charset="0"/>
              </a:rPr>
              <a:t> song from </a:t>
            </a:r>
            <a:r>
              <a:rPr lang="cs-CZ" dirty="0" err="1">
                <a:latin typeface="Bradley Hand ITC" panose="03070402050302030203" pitchFamily="66" charset="0"/>
              </a:rPr>
              <a:t>the</a:t>
            </a:r>
            <a:r>
              <a:rPr lang="cs-CZ" dirty="0">
                <a:latin typeface="Bradley Hand ITC" panose="03070402050302030203" pitchFamily="66" charset="0"/>
              </a:rPr>
              <a:t> </a:t>
            </a:r>
            <a:r>
              <a:rPr lang="en-US" dirty="0">
                <a:latin typeface="Bradley Hand ITC" panose="03070402050302030203" pitchFamily="66" charset="0"/>
              </a:rPr>
              <a:t>open windows. Children's choir sang:</a:t>
            </a:r>
          </a:p>
          <a:p>
            <a:pPr marL="0" indent="0">
              <a:buNone/>
            </a:pPr>
            <a:r>
              <a:rPr lang="cs-CZ" dirty="0">
                <a:latin typeface="Bradley Hand ITC" panose="03070402050302030203" pitchFamily="66" charset="0"/>
              </a:rPr>
              <a:t>	</a:t>
            </a:r>
            <a:r>
              <a:rPr lang="en-US" dirty="0">
                <a:latin typeface="Bradley Hand ITC" panose="03070402050302030203" pitchFamily="66" charset="0"/>
              </a:rPr>
              <a:t>If you can´t more</a:t>
            </a:r>
          </a:p>
          <a:p>
            <a:pPr marL="0" indent="0">
              <a:buNone/>
            </a:pPr>
            <a:r>
              <a:rPr lang="cs-CZ" dirty="0">
                <a:latin typeface="Bradley Hand ITC" panose="03070402050302030203" pitchFamily="66" charset="0"/>
              </a:rPr>
              <a:t>	</a:t>
            </a:r>
            <a:r>
              <a:rPr lang="en-US" dirty="0">
                <a:latin typeface="Bradley Hand ITC" panose="03070402050302030203" pitchFamily="66" charset="0"/>
              </a:rPr>
              <a:t>you can add more</a:t>
            </a:r>
          </a:p>
          <a:p>
            <a:pPr marL="0" indent="0">
              <a:buNone/>
            </a:pPr>
            <a:r>
              <a:rPr lang="cs-CZ" dirty="0">
                <a:latin typeface="Bradley Hand ITC" panose="03070402050302030203" pitchFamily="66" charset="0"/>
              </a:rPr>
              <a:t>	</a:t>
            </a:r>
            <a:r>
              <a:rPr lang="en-US" dirty="0">
                <a:latin typeface="Bradley Hand ITC" panose="03070402050302030203" pitchFamily="66" charset="0"/>
              </a:rPr>
              <a:t>just shout from the full lungs</a:t>
            </a:r>
          </a:p>
          <a:p>
            <a:pPr marL="0" indent="0">
              <a:buNone/>
            </a:pPr>
            <a:r>
              <a:rPr lang="cs-CZ" dirty="0">
                <a:latin typeface="Bradley Hand ITC" panose="03070402050302030203" pitchFamily="66" charset="0"/>
              </a:rPr>
              <a:t>	</a:t>
            </a:r>
            <a:r>
              <a:rPr lang="en-US" dirty="0">
                <a:latin typeface="Bradley Hand ITC" panose="03070402050302030203" pitchFamily="66" charset="0"/>
              </a:rPr>
              <a:t>that the word impossible - doesn´t </a:t>
            </a:r>
            <a:r>
              <a:rPr lang="cs-CZ" dirty="0">
                <a:latin typeface="Bradley Hand ITC" panose="03070402050302030203" pitchFamily="66" charset="0"/>
              </a:rPr>
              <a:t>	</a:t>
            </a:r>
            <a:r>
              <a:rPr lang="en-US" dirty="0">
                <a:latin typeface="Bradley Hand ITC" panose="03070402050302030203" pitchFamily="66" charset="0"/>
              </a:rPr>
              <a:t>exist</a:t>
            </a:r>
            <a:endParaRPr lang="cs-CZ" dirty="0">
              <a:latin typeface="Bradley Hand ITC" panose="03070402050302030203" pitchFamily="66" charset="0"/>
            </a:endParaRPr>
          </a:p>
          <a:p>
            <a:pPr marL="0" indent="0">
              <a:buNone/>
            </a:pPr>
            <a:r>
              <a:rPr lang="cs-CZ" dirty="0">
                <a:latin typeface="Bradley Hand ITC" panose="03070402050302030203" pitchFamily="66" charset="0"/>
              </a:rPr>
              <a:t>	</a:t>
            </a:r>
            <a:r>
              <a:rPr lang="en-US" dirty="0">
                <a:latin typeface="Bradley Hand ITC" panose="03070402050302030203" pitchFamily="66" charset="0"/>
              </a:rPr>
              <a:t>the word impossible - doesn´t exist</a:t>
            </a:r>
            <a:br>
              <a:rPr lang="en-US" dirty="0">
                <a:latin typeface="Bradley Hand ITC" panose="03070402050302030203" pitchFamily="66" charset="0"/>
              </a:rPr>
            </a:br>
            <a:endParaRPr lang="en-US" dirty="0">
              <a:latin typeface="Bradley Hand ITC" panose="03070402050302030203" pitchFamily="66" charset="0"/>
            </a:endParaRPr>
          </a:p>
          <a:p>
            <a:r>
              <a:rPr lang="cs-CZ" dirty="0" err="1">
                <a:latin typeface="Bradley Hand ITC" panose="03070402050302030203" pitchFamily="66" charset="0"/>
              </a:rPr>
              <a:t>The</a:t>
            </a:r>
            <a:r>
              <a:rPr lang="cs-CZ" dirty="0">
                <a:latin typeface="Bradley Hand ITC" panose="03070402050302030203" pitchFamily="66" charset="0"/>
              </a:rPr>
              <a:t> song </a:t>
            </a:r>
            <a:r>
              <a:rPr lang="cs-CZ" dirty="0" err="1">
                <a:latin typeface="Bradley Hand ITC" panose="03070402050302030203" pitchFamily="66" charset="0"/>
              </a:rPr>
              <a:t>is</a:t>
            </a:r>
            <a:r>
              <a:rPr lang="cs-CZ" dirty="0">
                <a:latin typeface="Bradley Hand ITC" panose="03070402050302030203" pitchFamily="66" charset="0"/>
              </a:rPr>
              <a:t> </a:t>
            </a:r>
            <a:r>
              <a:rPr lang="cs-CZ" dirty="0" err="1">
                <a:latin typeface="Bradley Hand ITC" panose="03070402050302030203" pitchFamily="66" charset="0"/>
              </a:rPr>
              <a:t>inspired</a:t>
            </a:r>
            <a:r>
              <a:rPr lang="cs-CZ" dirty="0">
                <a:latin typeface="Bradley Hand ITC" panose="03070402050302030203" pitchFamily="66" charset="0"/>
              </a:rPr>
              <a:t> by </a:t>
            </a:r>
            <a:r>
              <a:rPr lang="cs-CZ" dirty="0" err="1">
                <a:latin typeface="Bradley Hand ITC" panose="03070402050302030203" pitchFamily="66" charset="0"/>
              </a:rPr>
              <a:t>the</a:t>
            </a:r>
            <a:r>
              <a:rPr lang="cs-CZ" dirty="0">
                <a:latin typeface="Bradley Hand ITC" panose="03070402050302030203" pitchFamily="66" charset="0"/>
              </a:rPr>
              <a:t> </a:t>
            </a:r>
            <a:r>
              <a:rPr lang="cs-CZ" dirty="0" err="1">
                <a:latin typeface="Bradley Hand ITC" panose="03070402050302030203" pitchFamily="66" charset="0"/>
              </a:rPr>
              <a:t>famous</a:t>
            </a:r>
            <a:r>
              <a:rPr lang="cs-CZ" dirty="0">
                <a:latin typeface="Bradley Hand ITC" panose="03070402050302030203" pitchFamily="66" charset="0"/>
              </a:rPr>
              <a:t> Czech </a:t>
            </a:r>
            <a:r>
              <a:rPr lang="cs-CZ" dirty="0" err="1">
                <a:latin typeface="Bradley Hand ITC" panose="03070402050302030203" pitchFamily="66" charset="0"/>
              </a:rPr>
              <a:t>runner</a:t>
            </a:r>
            <a:r>
              <a:rPr lang="cs-CZ" dirty="0">
                <a:latin typeface="Bradley Hand ITC" panose="03070402050302030203" pitchFamily="66" charset="0"/>
              </a:rPr>
              <a:t> Emil Zátopek. </a:t>
            </a:r>
            <a:r>
              <a:rPr lang="en-US" dirty="0">
                <a:latin typeface="Bradley Hand ITC" panose="03070402050302030203" pitchFamily="66" charset="0"/>
              </a:rPr>
              <a:t>Since that this is my number one motivation song. And it helps </a:t>
            </a:r>
            <a:r>
              <a:rPr lang="en-US" dirty="0" err="1">
                <a:latin typeface="Bradley Hand ITC" panose="03070402050302030203" pitchFamily="66" charset="0"/>
              </a:rPr>
              <a:t>everytime</a:t>
            </a:r>
            <a:r>
              <a:rPr lang="en-US" dirty="0">
                <a:latin typeface="Bradley Hand ITC" panose="03070402050302030203" pitchFamily="66" charset="0"/>
              </a:rPr>
              <a:t>!</a:t>
            </a:r>
          </a:p>
          <a:p>
            <a:pPr marL="0" indent="0">
              <a:buNone/>
            </a:pPr>
            <a:endParaRPr lang="cs-CZ" dirty="0"/>
          </a:p>
        </p:txBody>
      </p:sp>
      <p:sp>
        <p:nvSpPr>
          <p:cNvPr id="5" name="Obdélník 4">
            <a:extLst>
              <a:ext uri="{FF2B5EF4-FFF2-40B4-BE49-F238E27FC236}">
                <a16:creationId xmlns:a16="http://schemas.microsoft.com/office/drawing/2014/main" id="{EB9FC81C-314C-433C-BEAE-40629A4E063D}"/>
              </a:ext>
            </a:extLst>
          </p:cNvPr>
          <p:cNvSpPr/>
          <p:nvPr/>
        </p:nvSpPr>
        <p:spPr>
          <a:xfrm>
            <a:off x="706120" y="6024528"/>
            <a:ext cx="5389880" cy="369332"/>
          </a:xfrm>
          <a:prstGeom prst="rect">
            <a:avLst/>
          </a:prstGeom>
        </p:spPr>
        <p:txBody>
          <a:bodyPr wrap="square">
            <a:spAutoFit/>
          </a:bodyPr>
          <a:lstStyle/>
          <a:p>
            <a:r>
              <a:rPr lang="cs-CZ" dirty="0">
                <a:hlinkClick r:id="rId2"/>
              </a:rPr>
              <a:t>https://www.youtube.com/watch?v=7De-UU9qB9Q</a:t>
            </a:r>
            <a:endParaRPr lang="cs-CZ" dirty="0"/>
          </a:p>
        </p:txBody>
      </p:sp>
      <p:pic>
        <p:nvPicPr>
          <p:cNvPr id="8194" name="Picture 2" descr="Image result for emil zÃ¡topek">
            <a:extLst>
              <a:ext uri="{FF2B5EF4-FFF2-40B4-BE49-F238E27FC236}">
                <a16:creationId xmlns:a16="http://schemas.microsoft.com/office/drawing/2014/main" id="{EE04FE15-FA41-4222-A34A-F310D4EF2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8630" y="3158060"/>
            <a:ext cx="3975190" cy="298139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8196" name="Picture 4" descr="Image result for mirai neexistuje">
            <a:extLst>
              <a:ext uri="{FF2B5EF4-FFF2-40B4-BE49-F238E27FC236}">
                <a16:creationId xmlns:a16="http://schemas.microsoft.com/office/drawing/2014/main" id="{8B58C3E4-33CB-4554-915C-D3AC1638EB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8630" y="681115"/>
            <a:ext cx="3975190" cy="223604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Zástupný symbol pro zápatí 2">
            <a:extLst>
              <a:ext uri="{FF2B5EF4-FFF2-40B4-BE49-F238E27FC236}">
                <a16:creationId xmlns:a16="http://schemas.microsoft.com/office/drawing/2014/main" id="{2F123E34-F289-4121-943B-EB3F0F0D04CC}"/>
              </a:ext>
            </a:extLst>
          </p:cNvPr>
          <p:cNvSpPr>
            <a:spLocks noGrp="1"/>
          </p:cNvSpPr>
          <p:nvPr>
            <p:ph type="ftr" sz="quarter" idx="11"/>
          </p:nvPr>
        </p:nvSpPr>
        <p:spPr>
          <a:xfrm>
            <a:off x="4038600" y="6356350"/>
            <a:ext cx="4114800" cy="365125"/>
          </a:xfrm>
        </p:spPr>
        <p:txBody>
          <a:bodyPr/>
          <a:lstStyle/>
          <a:p>
            <a:r>
              <a:rPr lang="en-US" dirty="0"/>
              <a:t>Never give up! Good things take time.</a:t>
            </a:r>
            <a:endParaRPr lang="cs-CZ" dirty="0"/>
          </a:p>
        </p:txBody>
      </p:sp>
    </p:spTree>
    <p:extLst>
      <p:ext uri="{BB962C8B-B14F-4D97-AF65-F5344CB8AC3E}">
        <p14:creationId xmlns:p14="http://schemas.microsoft.com/office/powerpoint/2010/main" val="2724648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A0C32171-1619-41D6-AB73-FD20718D24FA}"/>
              </a:ext>
            </a:extLst>
          </p:cNvPr>
          <p:cNvSpPr>
            <a:spLocks noGrp="1"/>
          </p:cNvSpPr>
          <p:nvPr>
            <p:ph type="title"/>
          </p:nvPr>
        </p:nvSpPr>
        <p:spPr/>
        <p:txBody>
          <a:bodyPr/>
          <a:lstStyle/>
          <a:p>
            <a:r>
              <a:rPr lang="en-US" dirty="0"/>
              <a:t>Why I will succeed?</a:t>
            </a:r>
          </a:p>
        </p:txBody>
      </p:sp>
      <p:sp>
        <p:nvSpPr>
          <p:cNvPr id="7" name="Zástupný symbol pro obsah 6">
            <a:extLst>
              <a:ext uri="{FF2B5EF4-FFF2-40B4-BE49-F238E27FC236}">
                <a16:creationId xmlns:a16="http://schemas.microsoft.com/office/drawing/2014/main" id="{6057A49E-CBD2-43DB-A452-5DF86D25D7F3}"/>
              </a:ext>
            </a:extLst>
          </p:cNvPr>
          <p:cNvSpPr>
            <a:spLocks noGrp="1"/>
          </p:cNvSpPr>
          <p:nvPr>
            <p:ph idx="1"/>
          </p:nvPr>
        </p:nvSpPr>
        <p:spPr/>
        <p:txBody>
          <a:bodyPr>
            <a:normAutofit fontScale="92500" lnSpcReduction="20000"/>
          </a:bodyPr>
          <a:lstStyle/>
          <a:p>
            <a:pPr marL="0" indent="0">
              <a:buNone/>
            </a:pPr>
            <a:r>
              <a:rPr lang="en-US" dirty="0"/>
              <a:t>At the very beginning I didn´t like this framework at all. I always believed that the way is more important than the goal. I was always sad after every failure even if I knew that the failures brings new opportunities. But when you explained all 5P I become less negative. I like the idea that even if you are not able to  achieve your goal you are living your passions. When I was looking for one purpose it was so stressful. I was sitting in my room and I was angry and I hated that assignment. After few hours it came from nowhere. I said aloud that I want to become university teacher and suddenly I felt total peace. Somewhere inside me I knew that this is the right way. After this everything start to make sense. I was able to plan my steps and to formulate clear vision. I call home and everyone expressed me the support. I don´t know how to convince you that I will achieve my purpose. But I don´t need it. I can feel it inside and not if but when I will achieve it a will let you know. Thank you for that new perspective.</a:t>
            </a:r>
          </a:p>
        </p:txBody>
      </p:sp>
      <p:sp>
        <p:nvSpPr>
          <p:cNvPr id="5" name="Zástupný symbol pro zápatí 4">
            <a:extLst>
              <a:ext uri="{FF2B5EF4-FFF2-40B4-BE49-F238E27FC236}">
                <a16:creationId xmlns:a16="http://schemas.microsoft.com/office/drawing/2014/main" id="{0F7B9481-5E6D-4D2F-9C53-32FC63240305}"/>
              </a:ext>
            </a:extLst>
          </p:cNvPr>
          <p:cNvSpPr>
            <a:spLocks noGrp="1"/>
          </p:cNvSpPr>
          <p:nvPr>
            <p:ph type="ftr" sz="quarter" idx="11"/>
          </p:nvPr>
        </p:nvSpPr>
        <p:spPr/>
        <p:txBody>
          <a:bodyPr/>
          <a:lstStyle/>
          <a:p>
            <a:r>
              <a:rPr lang="en-US" dirty="0"/>
              <a:t>Never give up! Good things take time.</a:t>
            </a:r>
            <a:endParaRPr lang="cs-CZ" dirty="0"/>
          </a:p>
        </p:txBody>
      </p:sp>
    </p:spTree>
    <p:extLst>
      <p:ext uri="{BB962C8B-B14F-4D97-AF65-F5344CB8AC3E}">
        <p14:creationId xmlns:p14="http://schemas.microsoft.com/office/powerpoint/2010/main" val="194345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A73830-3647-48F4-9EA4-AEDF7911CF4E}"/>
              </a:ext>
            </a:extLst>
          </p:cNvPr>
          <p:cNvSpPr>
            <a:spLocks noGrp="1"/>
          </p:cNvSpPr>
          <p:nvPr>
            <p:ph type="title"/>
          </p:nvPr>
        </p:nvSpPr>
        <p:spPr/>
        <p:txBody>
          <a:bodyPr>
            <a:normAutofit/>
          </a:bodyPr>
          <a:lstStyle/>
          <a:p>
            <a:r>
              <a:rPr lang="cs-CZ" sz="5400" b="1" dirty="0">
                <a:latin typeface="Bradley Hand ITC" panose="03070402050302030203" pitchFamily="66" charset="0"/>
              </a:rPr>
              <a:t>PASSION</a:t>
            </a:r>
          </a:p>
        </p:txBody>
      </p:sp>
      <p:sp>
        <p:nvSpPr>
          <p:cNvPr id="11" name="Zástupný symbol pro obsah 10">
            <a:extLst>
              <a:ext uri="{FF2B5EF4-FFF2-40B4-BE49-F238E27FC236}">
                <a16:creationId xmlns:a16="http://schemas.microsoft.com/office/drawing/2014/main" id="{4D1B9349-C00F-4FBF-AB49-AE5E556887D4}"/>
              </a:ext>
            </a:extLst>
          </p:cNvPr>
          <p:cNvSpPr>
            <a:spLocks noGrp="1"/>
          </p:cNvSpPr>
          <p:nvPr>
            <p:ph sz="half" idx="1"/>
          </p:nvPr>
        </p:nvSpPr>
        <p:spPr/>
        <p:txBody>
          <a:bodyPr>
            <a:normAutofit fontScale="70000" lnSpcReduction="20000"/>
          </a:bodyPr>
          <a:lstStyle/>
          <a:p>
            <a:pPr marL="0" indent="0">
              <a:buNone/>
            </a:pPr>
            <a:r>
              <a:rPr lang="en-US" dirty="0">
                <a:latin typeface="Bradley Hand ITC" panose="03070402050302030203" pitchFamily="66" charset="0"/>
              </a:rPr>
              <a:t>When I was diagnosed with multiple sclerosis I knew that it will change my life. But I have always been a fighter so I decided to prove that I am stronger than illness and that my mind can defeat it. I started with the healthy lifestyle I was more focus on school, work, volunteering, my family and friends and I did everything on 120%. I was more successful than ever before. My friends noticed the change and they were surprised where </a:t>
            </a:r>
            <a:r>
              <a:rPr lang="cs-CZ" dirty="0" err="1">
                <a:latin typeface="Bradley Hand ITC" panose="03070402050302030203" pitchFamily="66" charset="0"/>
              </a:rPr>
              <a:t>the</a:t>
            </a:r>
            <a:r>
              <a:rPr lang="cs-CZ" dirty="0">
                <a:latin typeface="Bradley Hand ITC" panose="03070402050302030203" pitchFamily="66" charset="0"/>
              </a:rPr>
              <a:t> </a:t>
            </a:r>
            <a:r>
              <a:rPr lang="cs-CZ" dirty="0" err="1">
                <a:latin typeface="Bradley Hand ITC" panose="03070402050302030203" pitchFamily="66" charset="0"/>
              </a:rPr>
              <a:t>energy</a:t>
            </a:r>
            <a:r>
              <a:rPr lang="cs-CZ" dirty="0">
                <a:latin typeface="Bradley Hand ITC" panose="03070402050302030203" pitchFamily="66" charset="0"/>
              </a:rPr>
              <a:t> </a:t>
            </a:r>
            <a:r>
              <a:rPr lang="cs-CZ" dirty="0" err="1">
                <a:latin typeface="Bradley Hand ITC" panose="03070402050302030203" pitchFamily="66" charset="0"/>
              </a:rPr>
              <a:t>came</a:t>
            </a:r>
            <a:r>
              <a:rPr lang="cs-CZ" dirty="0">
                <a:latin typeface="Bradley Hand ITC" panose="03070402050302030203" pitchFamily="66" charset="0"/>
              </a:rPr>
              <a:t> </a:t>
            </a:r>
            <a:r>
              <a:rPr lang="cs-CZ" dirty="0" err="1">
                <a:latin typeface="Bradley Hand ITC" panose="03070402050302030203" pitchFamily="66" charset="0"/>
              </a:rPr>
              <a:t>from</a:t>
            </a:r>
            <a:r>
              <a:rPr lang="en-US" dirty="0">
                <a:latin typeface="Bradley Hand ITC" panose="03070402050302030203" pitchFamily="66" charset="0"/>
              </a:rPr>
              <a:t>. They didn´t know about my disease. After 5 months I decided to tell them about it. They were surprised and sad but they also told me that in last few months I did as much work as none of them. They told me that I inspire them every day. I don't feel like a role model but it makes me happy and full of passion when I or my story improves someone's life.</a:t>
            </a:r>
            <a:endParaRPr lang="cs-CZ" dirty="0">
              <a:latin typeface="Bradley Hand ITC" panose="03070402050302030203" pitchFamily="66" charset="0"/>
            </a:endParaRPr>
          </a:p>
        </p:txBody>
      </p:sp>
      <p:pic>
        <p:nvPicPr>
          <p:cNvPr id="17" name="Obrázek 16">
            <a:extLst>
              <a:ext uri="{FF2B5EF4-FFF2-40B4-BE49-F238E27FC236}">
                <a16:creationId xmlns:a16="http://schemas.microsoft.com/office/drawing/2014/main" id="{C492BEFE-0E38-4071-96EE-D9EFF1C60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58934">
            <a:off x="6461998" y="263777"/>
            <a:ext cx="5380594" cy="3026584"/>
          </a:xfrm>
          <a:prstGeom prst="rect">
            <a:avLst/>
          </a:prstGeom>
          <a:effectLst>
            <a:softEdge rad="63500"/>
          </a:effectLst>
        </p:spPr>
      </p:pic>
      <p:pic>
        <p:nvPicPr>
          <p:cNvPr id="21" name="Obrázek 20">
            <a:extLst>
              <a:ext uri="{FF2B5EF4-FFF2-40B4-BE49-F238E27FC236}">
                <a16:creationId xmlns:a16="http://schemas.microsoft.com/office/drawing/2014/main" id="{29C6CC0A-3B70-4827-BE68-081BC5959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70326">
            <a:off x="6098991" y="3754504"/>
            <a:ext cx="2436849" cy="2010401"/>
          </a:xfrm>
          <a:prstGeom prst="rect">
            <a:avLst/>
          </a:prstGeom>
          <a:effectLst>
            <a:softEdge rad="63500"/>
          </a:effectLst>
        </p:spPr>
      </p:pic>
      <p:pic>
        <p:nvPicPr>
          <p:cNvPr id="19" name="Obrázek 18">
            <a:extLst>
              <a:ext uri="{FF2B5EF4-FFF2-40B4-BE49-F238E27FC236}">
                <a16:creationId xmlns:a16="http://schemas.microsoft.com/office/drawing/2014/main" id="{516BBFAB-4974-4918-AB4C-E261335272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25739">
            <a:off x="8462757" y="3682505"/>
            <a:ext cx="3606800" cy="2705100"/>
          </a:xfrm>
          <a:prstGeom prst="rect">
            <a:avLst/>
          </a:prstGeom>
          <a:effectLst>
            <a:softEdge rad="63500"/>
          </a:effectLst>
        </p:spPr>
      </p:pic>
      <p:sp>
        <p:nvSpPr>
          <p:cNvPr id="3" name="Zástupný symbol pro zápatí 2">
            <a:extLst>
              <a:ext uri="{FF2B5EF4-FFF2-40B4-BE49-F238E27FC236}">
                <a16:creationId xmlns:a16="http://schemas.microsoft.com/office/drawing/2014/main" id="{C6C9B4DC-8119-4958-9CFB-DC2857EFCC92}"/>
              </a:ext>
            </a:extLst>
          </p:cNvPr>
          <p:cNvSpPr>
            <a:spLocks noGrp="1"/>
          </p:cNvSpPr>
          <p:nvPr>
            <p:ph type="ftr" sz="quarter" idx="11"/>
          </p:nvPr>
        </p:nvSpPr>
        <p:spPr/>
        <p:txBody>
          <a:bodyPr/>
          <a:lstStyle/>
          <a:p>
            <a:r>
              <a:rPr lang="en-US"/>
              <a:t>Never give up! Good things take time.</a:t>
            </a:r>
            <a:endParaRPr lang="cs-CZ"/>
          </a:p>
        </p:txBody>
      </p:sp>
    </p:spTree>
    <p:extLst>
      <p:ext uri="{BB962C8B-B14F-4D97-AF65-F5344CB8AC3E}">
        <p14:creationId xmlns:p14="http://schemas.microsoft.com/office/powerpoint/2010/main" val="2191946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F3617FF4-4E20-4E00-982F-2E55088ED8A3}"/>
              </a:ext>
            </a:extLst>
          </p:cNvPr>
          <p:cNvPicPr>
            <a:picLocks noChangeAspect="1"/>
          </p:cNvPicPr>
          <p:nvPr/>
        </p:nvPicPr>
        <p:blipFill>
          <a:blip r:embed="rId2"/>
          <a:stretch>
            <a:fillRect/>
          </a:stretch>
        </p:blipFill>
        <p:spPr>
          <a:xfrm>
            <a:off x="0" y="523268"/>
            <a:ext cx="12192000" cy="5754904"/>
          </a:xfrm>
          <a:prstGeom prst="rect">
            <a:avLst/>
          </a:prstGeom>
          <a:effectLst>
            <a:softEdge rad="635000"/>
          </a:effectLst>
        </p:spPr>
      </p:pic>
      <p:pic>
        <p:nvPicPr>
          <p:cNvPr id="1026" name="Picture 2" descr="Related image">
            <a:extLst>
              <a:ext uri="{FF2B5EF4-FFF2-40B4-BE49-F238E27FC236}">
                <a16:creationId xmlns:a16="http://schemas.microsoft.com/office/drawing/2014/main" id="{D1BF312D-8B9E-47C7-8BE4-5EA3A0B78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862" y="1025576"/>
            <a:ext cx="599607" cy="5996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eople icon">
            <a:extLst>
              <a:ext uri="{FF2B5EF4-FFF2-40B4-BE49-F238E27FC236}">
                <a16:creationId xmlns:a16="http://schemas.microsoft.com/office/drawing/2014/main" id="{39935789-A356-455E-B678-C511B95486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440" y="1551940"/>
            <a:ext cx="683260" cy="6832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ature icon">
            <a:extLst>
              <a:ext uri="{FF2B5EF4-FFF2-40B4-BE49-F238E27FC236}">
                <a16:creationId xmlns:a16="http://schemas.microsoft.com/office/drawing/2014/main" id="{0931467F-B92A-4602-A4C8-69B0897AFD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2221" y="2127491"/>
            <a:ext cx="561340" cy="5613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baking icon">
            <a:extLst>
              <a:ext uri="{FF2B5EF4-FFF2-40B4-BE49-F238E27FC236}">
                <a16:creationId xmlns:a16="http://schemas.microsoft.com/office/drawing/2014/main" id="{A33A9D6D-502E-4644-88C2-CAA06D5DD3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8790" y="2840962"/>
            <a:ext cx="845820" cy="84582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business icon">
            <a:extLst>
              <a:ext uri="{FF2B5EF4-FFF2-40B4-BE49-F238E27FC236}">
                <a16:creationId xmlns:a16="http://schemas.microsoft.com/office/drawing/2014/main" id="{6DBC77C4-6600-48C4-8704-7EFFD79B4F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513" y="3153223"/>
            <a:ext cx="599608" cy="5996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healthy lifestyle icon">
            <a:extLst>
              <a:ext uri="{FF2B5EF4-FFF2-40B4-BE49-F238E27FC236}">
                <a16:creationId xmlns:a16="http://schemas.microsoft.com/office/drawing/2014/main" id="{2C436834-EC48-4CC8-8DFE-79026DA980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7070" y="4081463"/>
            <a:ext cx="561340" cy="56134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hobbies icon">
            <a:extLst>
              <a:ext uri="{FF2B5EF4-FFF2-40B4-BE49-F238E27FC236}">
                <a16:creationId xmlns:a16="http://schemas.microsoft.com/office/drawing/2014/main" id="{730940B6-F366-424E-9242-7C7ECB0598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3940" y="4011874"/>
            <a:ext cx="561340" cy="561340"/>
          </a:xfrm>
          <a:prstGeom prst="rect">
            <a:avLst/>
          </a:prstGeom>
          <a:noFill/>
          <a:extLst>
            <a:ext uri="{909E8E84-426E-40DD-AFC4-6F175D3DCCD1}">
              <a14:hiddenFill xmlns:a14="http://schemas.microsoft.com/office/drawing/2010/main">
                <a:solidFill>
                  <a:srgbClr val="FFFFFF"/>
                </a:solidFill>
              </a14:hiddenFill>
            </a:ext>
          </a:extLst>
        </p:spPr>
      </p:pic>
      <p:sp>
        <p:nvSpPr>
          <p:cNvPr id="9" name="Zástupný symbol pro zápatí 8">
            <a:extLst>
              <a:ext uri="{FF2B5EF4-FFF2-40B4-BE49-F238E27FC236}">
                <a16:creationId xmlns:a16="http://schemas.microsoft.com/office/drawing/2014/main" id="{93FA8E96-2282-405D-B892-B825B5B7706C}"/>
              </a:ext>
            </a:extLst>
          </p:cNvPr>
          <p:cNvSpPr>
            <a:spLocks noGrp="1"/>
          </p:cNvSpPr>
          <p:nvPr>
            <p:ph type="ftr" sz="quarter" idx="11"/>
          </p:nvPr>
        </p:nvSpPr>
        <p:spPr/>
        <p:txBody>
          <a:bodyPr/>
          <a:lstStyle/>
          <a:p>
            <a:r>
              <a:rPr lang="en-US"/>
              <a:t>Never give up! Good things take time.</a:t>
            </a:r>
            <a:endParaRPr lang="cs-CZ"/>
          </a:p>
        </p:txBody>
      </p:sp>
    </p:spTree>
    <p:extLst>
      <p:ext uri="{BB962C8B-B14F-4D97-AF65-F5344CB8AC3E}">
        <p14:creationId xmlns:p14="http://schemas.microsoft.com/office/powerpoint/2010/main" val="857061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1" name="Zástupný symbol pro obsah 10">
            <a:extLst>
              <a:ext uri="{FF2B5EF4-FFF2-40B4-BE49-F238E27FC236}">
                <a16:creationId xmlns:a16="http://schemas.microsoft.com/office/drawing/2014/main" id="{4D1B9349-C00F-4FBF-AB49-AE5E556887D4}"/>
              </a:ext>
            </a:extLst>
          </p:cNvPr>
          <p:cNvSpPr>
            <a:spLocks noGrp="1"/>
          </p:cNvSpPr>
          <p:nvPr>
            <p:ph idx="1"/>
          </p:nvPr>
        </p:nvSpPr>
        <p:spPr>
          <a:xfrm>
            <a:off x="98412" y="629474"/>
            <a:ext cx="5261113" cy="6188765"/>
          </a:xfrm>
        </p:spPr>
        <p:txBody>
          <a:bodyPr>
            <a:normAutofit fontScale="77500" lnSpcReduction="20000"/>
          </a:bodyPr>
          <a:lstStyle/>
          <a:p>
            <a:r>
              <a:rPr lang="en-US" dirty="0">
                <a:latin typeface="Bradley Hand ITC" panose="03070402050302030203" pitchFamily="66" charset="0"/>
              </a:rPr>
              <a:t>I love </a:t>
            </a:r>
            <a:r>
              <a:rPr lang="en-US" b="1" dirty="0">
                <a:latin typeface="Bradley Hand ITC" panose="03070402050302030203" pitchFamily="66" charset="0"/>
              </a:rPr>
              <a:t>communication</a:t>
            </a:r>
            <a:r>
              <a:rPr lang="en-US" dirty="0">
                <a:latin typeface="Bradley Hand ITC" panose="03070402050302030203" pitchFamily="66" charset="0"/>
              </a:rPr>
              <a:t> with people because I know that we can </a:t>
            </a:r>
            <a:r>
              <a:rPr lang="en-US" b="1" dirty="0">
                <a:latin typeface="Bradley Hand ITC" panose="03070402050302030203" pitchFamily="66" charset="0"/>
              </a:rPr>
              <a:t>inspire</a:t>
            </a:r>
            <a:r>
              <a:rPr lang="en-US" dirty="0">
                <a:latin typeface="Bradley Hand ITC" panose="03070402050302030203" pitchFamily="66" charset="0"/>
              </a:rPr>
              <a:t> each other</a:t>
            </a:r>
          </a:p>
          <a:p>
            <a:r>
              <a:rPr lang="en-US" dirty="0">
                <a:latin typeface="Bradley Hand ITC" panose="03070402050302030203" pitchFamily="66" charset="0"/>
              </a:rPr>
              <a:t>I feel how important are the people around us and I love to </a:t>
            </a:r>
            <a:r>
              <a:rPr lang="en-US" b="1" dirty="0">
                <a:latin typeface="Bradley Hand ITC" panose="03070402050302030203" pitchFamily="66" charset="0"/>
              </a:rPr>
              <a:t>cooperate</a:t>
            </a:r>
            <a:r>
              <a:rPr lang="en-US" dirty="0">
                <a:latin typeface="Bradley Hand ITC" panose="03070402050302030203" pitchFamily="66" charset="0"/>
              </a:rPr>
              <a:t> with them or </a:t>
            </a:r>
            <a:r>
              <a:rPr lang="en-US" b="1" dirty="0">
                <a:latin typeface="Bradley Hand ITC" panose="03070402050302030203" pitchFamily="66" charset="0"/>
              </a:rPr>
              <a:t>lead</a:t>
            </a:r>
            <a:r>
              <a:rPr lang="en-US" dirty="0">
                <a:latin typeface="Bradley Hand ITC" panose="03070402050302030203" pitchFamily="66" charset="0"/>
              </a:rPr>
              <a:t> them to better results</a:t>
            </a:r>
          </a:p>
          <a:p>
            <a:r>
              <a:rPr lang="en-US" dirty="0">
                <a:latin typeface="Bradley Hand ITC" panose="03070402050302030203" pitchFamily="66" charset="0"/>
              </a:rPr>
              <a:t>PR and marketing are for me the way how to pass on my </a:t>
            </a:r>
            <a:r>
              <a:rPr lang="en-US" b="1" dirty="0">
                <a:latin typeface="Bradley Hand ITC" panose="03070402050302030203" pitchFamily="66" charset="0"/>
              </a:rPr>
              <a:t>creativity </a:t>
            </a:r>
            <a:r>
              <a:rPr lang="en-US" dirty="0">
                <a:latin typeface="Bradley Hand ITC" panose="03070402050302030203" pitchFamily="66" charset="0"/>
              </a:rPr>
              <a:t>and </a:t>
            </a:r>
            <a:r>
              <a:rPr lang="en-US" b="1" dirty="0">
                <a:latin typeface="Bradley Hand ITC" panose="03070402050302030203" pitchFamily="66" charset="0"/>
              </a:rPr>
              <a:t>fresh ideas </a:t>
            </a:r>
            <a:r>
              <a:rPr lang="en-US" dirty="0">
                <a:latin typeface="Bradley Hand ITC" panose="03070402050302030203" pitchFamily="66" charset="0"/>
              </a:rPr>
              <a:t>to people</a:t>
            </a:r>
          </a:p>
          <a:p>
            <a:r>
              <a:rPr lang="en-US" dirty="0">
                <a:latin typeface="Bradley Hand ITC" panose="03070402050302030203" pitchFamily="66" charset="0"/>
              </a:rPr>
              <a:t>Planet Earth is just one and we have to </a:t>
            </a:r>
            <a:r>
              <a:rPr lang="en-US" b="1" dirty="0">
                <a:latin typeface="Bradley Hand ITC" panose="03070402050302030203" pitchFamily="66" charset="0"/>
              </a:rPr>
              <a:t>look after</a:t>
            </a:r>
            <a:r>
              <a:rPr lang="en-US" dirty="0">
                <a:latin typeface="Bradley Hand ITC" panose="03070402050302030203" pitchFamily="66" charset="0"/>
              </a:rPr>
              <a:t> it because we live thanks to it</a:t>
            </a:r>
          </a:p>
          <a:p>
            <a:r>
              <a:rPr lang="en-US" dirty="0">
                <a:latin typeface="Bradley Hand ITC" panose="03070402050302030203" pitchFamily="66" charset="0"/>
              </a:rPr>
              <a:t>I feel a strong association with a </a:t>
            </a:r>
            <a:r>
              <a:rPr lang="en-US" b="1" dirty="0">
                <a:latin typeface="Bradley Hand ITC" panose="03070402050302030203" pitchFamily="66" charset="0"/>
              </a:rPr>
              <a:t>society</a:t>
            </a:r>
            <a:r>
              <a:rPr lang="en-US" dirty="0">
                <a:latin typeface="Bradley Hand ITC" panose="03070402050302030203" pitchFamily="66" charset="0"/>
              </a:rPr>
              <a:t> and I knew that together we do whatever we want</a:t>
            </a:r>
          </a:p>
          <a:p>
            <a:r>
              <a:rPr lang="en-US" dirty="0">
                <a:latin typeface="Bradley Hand ITC" panose="03070402050302030203" pitchFamily="66" charset="0"/>
              </a:rPr>
              <a:t>I am passionate about </a:t>
            </a:r>
            <a:r>
              <a:rPr lang="en-US" b="1" dirty="0">
                <a:latin typeface="Bradley Hand ITC" panose="03070402050302030203" pitchFamily="66" charset="0"/>
              </a:rPr>
              <a:t>new opportunities</a:t>
            </a:r>
            <a:r>
              <a:rPr lang="en-US" dirty="0">
                <a:latin typeface="Bradley Hand ITC" panose="03070402050302030203" pitchFamily="66" charset="0"/>
              </a:rPr>
              <a:t>, places, ideas, and people</a:t>
            </a:r>
          </a:p>
          <a:p>
            <a:r>
              <a:rPr lang="en-US" dirty="0">
                <a:latin typeface="Bradley Hand ITC" panose="03070402050302030203" pitchFamily="66" charset="0"/>
              </a:rPr>
              <a:t>I love </a:t>
            </a:r>
            <a:r>
              <a:rPr lang="en-US" b="1" dirty="0">
                <a:latin typeface="Bradley Hand ITC" panose="03070402050302030203" pitchFamily="66" charset="0"/>
              </a:rPr>
              <a:t>nature</a:t>
            </a:r>
            <a:r>
              <a:rPr lang="en-US" dirty="0">
                <a:latin typeface="Bradley Hand ITC" panose="03070402050302030203" pitchFamily="66" charset="0"/>
              </a:rPr>
              <a:t> and that </a:t>
            </a:r>
            <a:r>
              <a:rPr lang="en-US" b="1" dirty="0">
                <a:latin typeface="Bradley Hand ITC" panose="03070402050302030203" pitchFamily="66" charset="0"/>
              </a:rPr>
              <a:t>calm</a:t>
            </a:r>
            <a:r>
              <a:rPr lang="en-US" dirty="0">
                <a:latin typeface="Bradley Hand ITC" panose="03070402050302030203" pitchFamily="66" charset="0"/>
              </a:rPr>
              <a:t> which it brings</a:t>
            </a:r>
          </a:p>
          <a:p>
            <a:r>
              <a:rPr lang="en-US" dirty="0">
                <a:latin typeface="Bradley Hand ITC" panose="03070402050302030203" pitchFamily="66" charset="0"/>
              </a:rPr>
              <a:t>If you are </a:t>
            </a:r>
            <a:r>
              <a:rPr lang="en-US" b="1" dirty="0">
                <a:latin typeface="Bradley Hand ITC" panose="03070402050302030203" pitchFamily="66" charset="0"/>
              </a:rPr>
              <a:t>investing</a:t>
            </a:r>
            <a:r>
              <a:rPr lang="en-US" dirty="0">
                <a:latin typeface="Bradley Hand ITC" panose="03070402050302030203" pitchFamily="66" charset="0"/>
              </a:rPr>
              <a:t> into the flower it will always pays you of</a:t>
            </a:r>
          </a:p>
          <a:p>
            <a:endParaRPr lang="en-US" dirty="0">
              <a:latin typeface="Bradley Hand ITC" panose="03070402050302030203" pitchFamily="66" charset="0"/>
            </a:endParaRPr>
          </a:p>
          <a:p>
            <a:endParaRPr lang="en-US" dirty="0">
              <a:latin typeface="Bradley Hand ITC" panose="03070402050302030203" pitchFamily="66" charset="0"/>
            </a:endParaRPr>
          </a:p>
        </p:txBody>
      </p:sp>
      <p:pic>
        <p:nvPicPr>
          <p:cNvPr id="9" name="Obrázek 8">
            <a:extLst>
              <a:ext uri="{FF2B5EF4-FFF2-40B4-BE49-F238E27FC236}">
                <a16:creationId xmlns:a16="http://schemas.microsoft.com/office/drawing/2014/main" id="{5C35FB98-3002-4F75-82FC-67099212A44A}"/>
              </a:ext>
            </a:extLst>
          </p:cNvPr>
          <p:cNvPicPr>
            <a:picLocks noChangeAspect="1"/>
          </p:cNvPicPr>
          <p:nvPr/>
        </p:nvPicPr>
        <p:blipFill>
          <a:blip r:embed="rId2"/>
          <a:stretch>
            <a:fillRect/>
          </a:stretch>
        </p:blipFill>
        <p:spPr>
          <a:xfrm>
            <a:off x="9231646" y="2484496"/>
            <a:ext cx="2919997" cy="2478722"/>
          </a:xfrm>
          <a:prstGeom prst="rect">
            <a:avLst/>
          </a:prstGeom>
          <a:effectLst>
            <a:softEdge rad="63500"/>
          </a:effectLst>
        </p:spPr>
      </p:pic>
      <p:pic>
        <p:nvPicPr>
          <p:cNvPr id="10" name="Obrázek 9">
            <a:extLst>
              <a:ext uri="{FF2B5EF4-FFF2-40B4-BE49-F238E27FC236}">
                <a16:creationId xmlns:a16="http://schemas.microsoft.com/office/drawing/2014/main" id="{C263F8EF-EB2F-4845-B458-72EB81D3126A}"/>
              </a:ext>
            </a:extLst>
          </p:cNvPr>
          <p:cNvPicPr>
            <a:picLocks noChangeAspect="1"/>
          </p:cNvPicPr>
          <p:nvPr/>
        </p:nvPicPr>
        <p:blipFill>
          <a:blip r:embed="rId3"/>
          <a:stretch>
            <a:fillRect/>
          </a:stretch>
        </p:blipFill>
        <p:spPr>
          <a:xfrm>
            <a:off x="9231646" y="5071326"/>
            <a:ext cx="2924793" cy="1617473"/>
          </a:xfrm>
          <a:prstGeom prst="rect">
            <a:avLst/>
          </a:prstGeom>
          <a:effectLst>
            <a:softEdge rad="63500"/>
          </a:effectLst>
        </p:spPr>
      </p:pic>
      <p:pic>
        <p:nvPicPr>
          <p:cNvPr id="12" name="Obrázek 11">
            <a:extLst>
              <a:ext uri="{FF2B5EF4-FFF2-40B4-BE49-F238E27FC236}">
                <a16:creationId xmlns:a16="http://schemas.microsoft.com/office/drawing/2014/main" id="{A11198A8-E1DC-4FF3-9AD1-47FAFA557BED}"/>
              </a:ext>
            </a:extLst>
          </p:cNvPr>
          <p:cNvPicPr>
            <a:picLocks noChangeAspect="1"/>
          </p:cNvPicPr>
          <p:nvPr/>
        </p:nvPicPr>
        <p:blipFill rotWithShape="1">
          <a:blip r:embed="rId4"/>
          <a:srcRect t="6941" b="9739"/>
          <a:stretch/>
        </p:blipFill>
        <p:spPr>
          <a:xfrm>
            <a:off x="9231646" y="39587"/>
            <a:ext cx="2825499" cy="2336801"/>
          </a:xfrm>
          <a:prstGeom prst="rect">
            <a:avLst/>
          </a:prstGeom>
          <a:effectLst>
            <a:softEdge rad="63500"/>
          </a:effectLst>
        </p:spPr>
      </p:pic>
      <p:pic>
        <p:nvPicPr>
          <p:cNvPr id="4" name="Obrázek 3">
            <a:extLst>
              <a:ext uri="{FF2B5EF4-FFF2-40B4-BE49-F238E27FC236}">
                <a16:creationId xmlns:a16="http://schemas.microsoft.com/office/drawing/2014/main" id="{4BA48F30-C206-4908-AC3D-030555CB1D08}"/>
              </a:ext>
            </a:extLst>
          </p:cNvPr>
          <p:cNvPicPr>
            <a:picLocks noChangeAspect="1"/>
          </p:cNvPicPr>
          <p:nvPr/>
        </p:nvPicPr>
        <p:blipFill>
          <a:blip r:embed="rId5"/>
          <a:stretch>
            <a:fillRect/>
          </a:stretch>
        </p:blipFill>
        <p:spPr>
          <a:xfrm>
            <a:off x="5578530" y="164037"/>
            <a:ext cx="3483171" cy="2612378"/>
          </a:xfrm>
          <a:prstGeom prst="rect">
            <a:avLst/>
          </a:prstGeom>
          <a:effectLst>
            <a:softEdge rad="63500"/>
          </a:effectLst>
        </p:spPr>
      </p:pic>
      <p:sp>
        <p:nvSpPr>
          <p:cNvPr id="3" name="Zástupný symbol pro zápatí 2">
            <a:extLst>
              <a:ext uri="{FF2B5EF4-FFF2-40B4-BE49-F238E27FC236}">
                <a16:creationId xmlns:a16="http://schemas.microsoft.com/office/drawing/2014/main" id="{96EC5C4D-D11E-4F54-9220-C6DFB65F653C}"/>
              </a:ext>
            </a:extLst>
          </p:cNvPr>
          <p:cNvSpPr>
            <a:spLocks noGrp="1"/>
          </p:cNvSpPr>
          <p:nvPr>
            <p:ph type="ftr" sz="quarter" idx="11"/>
          </p:nvPr>
        </p:nvSpPr>
        <p:spPr/>
        <p:txBody>
          <a:bodyPr/>
          <a:lstStyle/>
          <a:p>
            <a:r>
              <a:rPr lang="en-US"/>
              <a:t>Never give up! Good things take time.</a:t>
            </a:r>
            <a:endParaRPr lang="cs-CZ"/>
          </a:p>
        </p:txBody>
      </p:sp>
      <p:pic>
        <p:nvPicPr>
          <p:cNvPr id="1026" name="Picture 2" descr="Fotka uÅ¾ivatele Veronika DÃ¡vidovÃ¡.">
            <a:extLst>
              <a:ext uri="{FF2B5EF4-FFF2-40B4-BE49-F238E27FC236}">
                <a16:creationId xmlns:a16="http://schemas.microsoft.com/office/drawing/2014/main" id="{CF06362C-8FA5-47C7-A4B3-C3DCDD1F3D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7070" y="2873179"/>
            <a:ext cx="3483171" cy="348317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056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CE4764-3D0B-41AE-9FC0-017E9C74DAA9}"/>
              </a:ext>
            </a:extLst>
          </p:cNvPr>
          <p:cNvSpPr>
            <a:spLocks noGrp="1"/>
          </p:cNvSpPr>
          <p:nvPr>
            <p:ph type="title"/>
          </p:nvPr>
        </p:nvSpPr>
        <p:spPr>
          <a:xfrm>
            <a:off x="838200" y="365125"/>
            <a:ext cx="10515600" cy="1325563"/>
          </a:xfrm>
        </p:spPr>
        <p:txBody>
          <a:bodyPr/>
          <a:lstStyle/>
          <a:p>
            <a:r>
              <a:rPr lang="cs-CZ" dirty="0" err="1"/>
              <a:t>Values</a:t>
            </a:r>
            <a:endParaRPr lang="en-US" dirty="0"/>
          </a:p>
        </p:txBody>
      </p:sp>
      <p:sp>
        <p:nvSpPr>
          <p:cNvPr id="4" name="Zástupný symbol pro zápatí 3">
            <a:extLst>
              <a:ext uri="{FF2B5EF4-FFF2-40B4-BE49-F238E27FC236}">
                <a16:creationId xmlns:a16="http://schemas.microsoft.com/office/drawing/2014/main" id="{9D9E266C-8110-4D98-B127-50F26B1CB441}"/>
              </a:ext>
            </a:extLst>
          </p:cNvPr>
          <p:cNvSpPr>
            <a:spLocks noGrp="1"/>
          </p:cNvSpPr>
          <p:nvPr>
            <p:ph type="ftr" sz="quarter" idx="11"/>
          </p:nvPr>
        </p:nvSpPr>
        <p:spPr/>
        <p:txBody>
          <a:bodyPr/>
          <a:lstStyle/>
          <a:p>
            <a:r>
              <a:rPr lang="en-US"/>
              <a:t>Never give up! Good things take time.</a:t>
            </a:r>
            <a:endParaRPr lang="cs-CZ"/>
          </a:p>
        </p:txBody>
      </p:sp>
      <p:sp>
        <p:nvSpPr>
          <p:cNvPr id="6" name="Ovál 5">
            <a:extLst>
              <a:ext uri="{FF2B5EF4-FFF2-40B4-BE49-F238E27FC236}">
                <a16:creationId xmlns:a16="http://schemas.microsoft.com/office/drawing/2014/main" id="{9ACBAAE5-88FC-4F5D-B93A-FED691938D91}"/>
              </a:ext>
            </a:extLst>
          </p:cNvPr>
          <p:cNvSpPr/>
          <p:nvPr/>
        </p:nvSpPr>
        <p:spPr>
          <a:xfrm>
            <a:off x="2728321" y="1149953"/>
            <a:ext cx="3445565" cy="1072289"/>
          </a:xfrm>
          <a:prstGeom prst="ellipse">
            <a:avLst/>
          </a:prstGeo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s-CZ" sz="2400" dirty="0">
                <a:ln w="0"/>
                <a:solidFill>
                  <a:schemeClr val="tx1"/>
                </a:solidFill>
                <a:effectLst>
                  <a:outerShdw blurRad="38100" dist="19050" dir="2700000" algn="tl" rotWithShape="0">
                    <a:schemeClr val="dk1">
                      <a:alpha val="40000"/>
                    </a:schemeClr>
                  </a:outerShdw>
                </a:effectLst>
                <a:latin typeface="Bradley Hand ITC" panose="03070402050302030203" pitchFamily="66" charset="0"/>
              </a:rPr>
              <a:t>A</a:t>
            </a:r>
            <a:r>
              <a:rPr lang="en-US" sz="2400" dirty="0" err="1">
                <a:ln w="0"/>
                <a:solidFill>
                  <a:schemeClr val="tx1"/>
                </a:solidFill>
                <a:effectLst>
                  <a:outerShdw blurRad="38100" dist="19050" dir="2700000" algn="tl" rotWithShape="0">
                    <a:schemeClr val="dk1">
                      <a:alpha val="40000"/>
                    </a:schemeClr>
                  </a:outerShdw>
                </a:effectLst>
                <a:latin typeface="Bradley Hand ITC" panose="03070402050302030203" pitchFamily="66" charset="0"/>
              </a:rPr>
              <a:t>dventurousness</a:t>
            </a:r>
            <a:endParaRPr lang="en-US" sz="2400" dirty="0">
              <a:ln w="0"/>
              <a:solidFill>
                <a:schemeClr val="tx1"/>
              </a:solidFill>
              <a:effectLst>
                <a:outerShdw blurRad="38100" dist="19050" dir="2700000" algn="tl" rotWithShape="0">
                  <a:schemeClr val="dk1">
                    <a:alpha val="40000"/>
                  </a:schemeClr>
                </a:outerShdw>
              </a:effectLst>
              <a:latin typeface="Bradley Hand ITC" panose="03070402050302030203" pitchFamily="66" charset="0"/>
            </a:endParaRPr>
          </a:p>
        </p:txBody>
      </p:sp>
      <p:sp>
        <p:nvSpPr>
          <p:cNvPr id="7" name="Ovál 6">
            <a:extLst>
              <a:ext uri="{FF2B5EF4-FFF2-40B4-BE49-F238E27FC236}">
                <a16:creationId xmlns:a16="http://schemas.microsoft.com/office/drawing/2014/main" id="{89F12ADB-02BC-4F39-9494-84E6C47941A1}"/>
              </a:ext>
            </a:extLst>
          </p:cNvPr>
          <p:cNvSpPr/>
          <p:nvPr/>
        </p:nvSpPr>
        <p:spPr>
          <a:xfrm>
            <a:off x="8396207" y="4526342"/>
            <a:ext cx="2957593" cy="1217391"/>
          </a:xfrm>
          <a:prstGeom prst="ellipse">
            <a:avLst/>
          </a:prstGeo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ln w="0"/>
                <a:solidFill>
                  <a:schemeClr val="tx1"/>
                </a:solidFill>
                <a:effectLst>
                  <a:outerShdw blurRad="38100" dist="19050" dir="2700000" algn="tl" rotWithShape="0">
                    <a:schemeClr val="dk1">
                      <a:alpha val="40000"/>
                    </a:schemeClr>
                  </a:outerShdw>
                </a:effectLst>
                <a:latin typeface="Bradley Hand ITC" panose="03070402050302030203" pitchFamily="66" charset="0"/>
              </a:rPr>
              <a:t>Community</a:t>
            </a:r>
          </a:p>
        </p:txBody>
      </p:sp>
      <p:sp>
        <p:nvSpPr>
          <p:cNvPr id="8" name="Ovál 7">
            <a:extLst>
              <a:ext uri="{FF2B5EF4-FFF2-40B4-BE49-F238E27FC236}">
                <a16:creationId xmlns:a16="http://schemas.microsoft.com/office/drawing/2014/main" id="{C863F2E5-BD20-4B6E-8D86-C8CDEB5C23A7}"/>
              </a:ext>
            </a:extLst>
          </p:cNvPr>
          <p:cNvSpPr/>
          <p:nvPr/>
        </p:nvSpPr>
        <p:spPr>
          <a:xfrm>
            <a:off x="3030222" y="2065831"/>
            <a:ext cx="3355395" cy="1662760"/>
          </a:xfrm>
          <a:prstGeom prst="ellipse">
            <a:avLst/>
          </a:prstGeo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s-CZ" sz="2400" b="1" dirty="0" err="1">
                <a:ln w="0"/>
                <a:solidFill>
                  <a:schemeClr val="tx1"/>
                </a:solidFill>
                <a:effectLst>
                  <a:outerShdw blurRad="38100" dist="19050" dir="2700000" algn="tl" rotWithShape="0">
                    <a:schemeClr val="dk1">
                      <a:alpha val="40000"/>
                    </a:schemeClr>
                  </a:outerShdw>
                </a:effectLst>
                <a:latin typeface="Bradley Hand ITC" panose="03070402050302030203" pitchFamily="66" charset="0"/>
              </a:rPr>
              <a:t>Altruism</a:t>
            </a:r>
            <a:endParaRPr lang="en-US" sz="2400" b="1" dirty="0">
              <a:ln w="0"/>
              <a:solidFill>
                <a:schemeClr val="tx1"/>
              </a:solidFill>
              <a:effectLst>
                <a:outerShdw blurRad="38100" dist="19050" dir="2700000" algn="tl" rotWithShape="0">
                  <a:schemeClr val="dk1">
                    <a:alpha val="40000"/>
                  </a:schemeClr>
                </a:outerShdw>
              </a:effectLst>
              <a:latin typeface="Bradley Hand ITC" panose="03070402050302030203" pitchFamily="66" charset="0"/>
            </a:endParaRPr>
          </a:p>
        </p:txBody>
      </p:sp>
      <p:sp>
        <p:nvSpPr>
          <p:cNvPr id="9" name="Ovál 8">
            <a:extLst>
              <a:ext uri="{FF2B5EF4-FFF2-40B4-BE49-F238E27FC236}">
                <a16:creationId xmlns:a16="http://schemas.microsoft.com/office/drawing/2014/main" id="{FD722A44-6A1D-46E7-8745-CCBF0A333FE1}"/>
              </a:ext>
            </a:extLst>
          </p:cNvPr>
          <p:cNvSpPr/>
          <p:nvPr/>
        </p:nvSpPr>
        <p:spPr>
          <a:xfrm>
            <a:off x="4042739" y="5073865"/>
            <a:ext cx="2551043" cy="1163451"/>
          </a:xfrm>
          <a:prstGeom prst="ellipse">
            <a:avLst/>
          </a:prstGeo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s-CZ" sz="2400" dirty="0">
                <a:ln w="0"/>
                <a:solidFill>
                  <a:schemeClr val="tx1"/>
                </a:solidFill>
                <a:effectLst>
                  <a:outerShdw blurRad="38100" dist="19050" dir="2700000" algn="tl" rotWithShape="0">
                    <a:schemeClr val="dk1">
                      <a:alpha val="40000"/>
                    </a:schemeClr>
                  </a:outerShdw>
                </a:effectLst>
                <a:latin typeface="Bradley Hand ITC" panose="03070402050302030203" pitchFamily="66" charset="0"/>
              </a:rPr>
              <a:t>Balance</a:t>
            </a:r>
            <a:endParaRPr lang="en-US" sz="2400" dirty="0">
              <a:ln w="0"/>
              <a:solidFill>
                <a:schemeClr val="tx1"/>
              </a:solidFill>
              <a:effectLst>
                <a:outerShdw blurRad="38100" dist="19050" dir="2700000" algn="tl" rotWithShape="0">
                  <a:schemeClr val="dk1">
                    <a:alpha val="40000"/>
                  </a:schemeClr>
                </a:outerShdw>
              </a:effectLst>
              <a:latin typeface="Bradley Hand ITC" panose="03070402050302030203" pitchFamily="66" charset="0"/>
            </a:endParaRPr>
          </a:p>
        </p:txBody>
      </p:sp>
      <p:sp>
        <p:nvSpPr>
          <p:cNvPr id="10" name="Ovál 9">
            <a:extLst>
              <a:ext uri="{FF2B5EF4-FFF2-40B4-BE49-F238E27FC236}">
                <a16:creationId xmlns:a16="http://schemas.microsoft.com/office/drawing/2014/main" id="{81746DF3-6F94-489C-BDA4-6BA6BDB0E5F3}"/>
              </a:ext>
            </a:extLst>
          </p:cNvPr>
          <p:cNvSpPr/>
          <p:nvPr/>
        </p:nvSpPr>
        <p:spPr>
          <a:xfrm>
            <a:off x="1990102" y="5285780"/>
            <a:ext cx="2551043" cy="1163450"/>
          </a:xfrm>
          <a:prstGeom prst="ellipse">
            <a:avLst/>
          </a:prstGeo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ln w="0"/>
                <a:solidFill>
                  <a:schemeClr val="tx1"/>
                </a:solidFill>
                <a:effectLst>
                  <a:outerShdw blurRad="38100" dist="19050" dir="2700000" algn="tl" rotWithShape="0">
                    <a:schemeClr val="dk1">
                      <a:alpha val="40000"/>
                    </a:schemeClr>
                  </a:outerShdw>
                </a:effectLst>
                <a:latin typeface="Bradley Hand ITC" panose="03070402050302030203" pitchFamily="66" charset="0"/>
              </a:rPr>
              <a:t>Carefulness</a:t>
            </a:r>
          </a:p>
        </p:txBody>
      </p:sp>
      <p:sp>
        <p:nvSpPr>
          <p:cNvPr id="11" name="Ovál 10">
            <a:extLst>
              <a:ext uri="{FF2B5EF4-FFF2-40B4-BE49-F238E27FC236}">
                <a16:creationId xmlns:a16="http://schemas.microsoft.com/office/drawing/2014/main" id="{BA76236D-93BC-4AE8-9963-3CBF61E9D788}"/>
              </a:ext>
            </a:extLst>
          </p:cNvPr>
          <p:cNvSpPr/>
          <p:nvPr/>
        </p:nvSpPr>
        <p:spPr>
          <a:xfrm>
            <a:off x="5746690" y="2058962"/>
            <a:ext cx="3445565" cy="1705424"/>
          </a:xfrm>
          <a:prstGeom prst="ellipse">
            <a:avLst/>
          </a:prstGeo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ln w="0"/>
                <a:solidFill>
                  <a:schemeClr val="tx1"/>
                </a:solidFill>
                <a:effectLst>
                  <a:outerShdw blurRad="38100" dist="19050" dir="2700000" algn="tl" rotWithShape="0">
                    <a:schemeClr val="dk1">
                      <a:alpha val="40000"/>
                    </a:schemeClr>
                  </a:outerShdw>
                </a:effectLst>
                <a:latin typeface="Bradley Hand ITC" panose="03070402050302030203" pitchFamily="66" charset="0"/>
              </a:rPr>
              <a:t>Expressiveness</a:t>
            </a:r>
          </a:p>
        </p:txBody>
      </p:sp>
      <p:sp>
        <p:nvSpPr>
          <p:cNvPr id="12" name="Ovál 11">
            <a:extLst>
              <a:ext uri="{FF2B5EF4-FFF2-40B4-BE49-F238E27FC236}">
                <a16:creationId xmlns:a16="http://schemas.microsoft.com/office/drawing/2014/main" id="{11C4F01D-2697-41F2-809D-CFF04E146EB9}"/>
              </a:ext>
            </a:extLst>
          </p:cNvPr>
          <p:cNvSpPr/>
          <p:nvPr/>
        </p:nvSpPr>
        <p:spPr>
          <a:xfrm>
            <a:off x="1056825" y="4357192"/>
            <a:ext cx="2551043" cy="1133731"/>
          </a:xfrm>
          <a:prstGeom prst="ellipse">
            <a:avLst/>
          </a:prstGeo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ln w="0"/>
                <a:solidFill>
                  <a:schemeClr val="tx1"/>
                </a:solidFill>
                <a:effectLst>
                  <a:outerShdw blurRad="38100" dist="19050" dir="2700000" algn="tl" rotWithShape="0">
                    <a:schemeClr val="dk1">
                      <a:alpha val="40000"/>
                    </a:schemeClr>
                  </a:outerShdw>
                </a:effectLst>
                <a:latin typeface="Bradley Hand ITC" panose="03070402050302030203" pitchFamily="66" charset="0"/>
              </a:rPr>
              <a:t>Goodness</a:t>
            </a:r>
          </a:p>
        </p:txBody>
      </p:sp>
      <p:sp>
        <p:nvSpPr>
          <p:cNvPr id="13" name="Ovál 12">
            <a:extLst>
              <a:ext uri="{FF2B5EF4-FFF2-40B4-BE49-F238E27FC236}">
                <a16:creationId xmlns:a16="http://schemas.microsoft.com/office/drawing/2014/main" id="{6E6A00A2-1C68-4A60-951F-293117891618}"/>
              </a:ext>
            </a:extLst>
          </p:cNvPr>
          <p:cNvSpPr/>
          <p:nvPr/>
        </p:nvSpPr>
        <p:spPr>
          <a:xfrm>
            <a:off x="3077675" y="3361505"/>
            <a:ext cx="3445565" cy="1705424"/>
          </a:xfrm>
          <a:prstGeom prst="ellipse">
            <a:avLst/>
          </a:prstGeo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ln w="0"/>
                <a:solidFill>
                  <a:schemeClr val="tx1"/>
                </a:solidFill>
                <a:effectLst>
                  <a:outerShdw blurRad="38100" dist="19050" dir="2700000" algn="tl" rotWithShape="0">
                    <a:schemeClr val="dk1">
                      <a:alpha val="40000"/>
                    </a:schemeClr>
                  </a:outerShdw>
                </a:effectLst>
                <a:latin typeface="Bradley Hand ITC" panose="03070402050302030203" pitchFamily="66" charset="0"/>
              </a:rPr>
              <a:t>Creativity</a:t>
            </a:r>
          </a:p>
        </p:txBody>
      </p:sp>
      <p:sp>
        <p:nvSpPr>
          <p:cNvPr id="14" name="Ovál 13">
            <a:extLst>
              <a:ext uri="{FF2B5EF4-FFF2-40B4-BE49-F238E27FC236}">
                <a16:creationId xmlns:a16="http://schemas.microsoft.com/office/drawing/2014/main" id="{EF6F03B2-67E0-4B3B-9959-6A5550023082}"/>
              </a:ext>
            </a:extLst>
          </p:cNvPr>
          <p:cNvSpPr/>
          <p:nvPr/>
        </p:nvSpPr>
        <p:spPr>
          <a:xfrm>
            <a:off x="6451432" y="973480"/>
            <a:ext cx="2856975" cy="1325172"/>
          </a:xfrm>
          <a:prstGeom prst="ellipse">
            <a:avLst/>
          </a:prstGeo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ln w="0"/>
                <a:solidFill>
                  <a:schemeClr val="tx1"/>
                </a:solidFill>
                <a:effectLst>
                  <a:outerShdw blurRad="38100" dist="19050" dir="2700000" algn="tl" rotWithShape="0">
                    <a:schemeClr val="dk1">
                      <a:alpha val="40000"/>
                    </a:schemeClr>
                  </a:outerShdw>
                </a:effectLst>
                <a:latin typeface="Bradley Hand ITC" panose="03070402050302030203" pitchFamily="66" charset="0"/>
              </a:rPr>
              <a:t>Positivity</a:t>
            </a:r>
          </a:p>
        </p:txBody>
      </p:sp>
      <p:sp>
        <p:nvSpPr>
          <p:cNvPr id="15" name="Ovál 14">
            <a:extLst>
              <a:ext uri="{FF2B5EF4-FFF2-40B4-BE49-F238E27FC236}">
                <a16:creationId xmlns:a16="http://schemas.microsoft.com/office/drawing/2014/main" id="{ED9199E1-BCAF-4CBA-A7FF-E01FA52816B4}"/>
              </a:ext>
            </a:extLst>
          </p:cNvPr>
          <p:cNvSpPr/>
          <p:nvPr/>
        </p:nvSpPr>
        <p:spPr>
          <a:xfrm>
            <a:off x="9102085" y="1912765"/>
            <a:ext cx="2013300" cy="797148"/>
          </a:xfrm>
          <a:prstGeom prst="ellipse">
            <a:avLst/>
          </a:prstGeo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s-CZ" sz="2400" dirty="0">
                <a:ln w="0"/>
                <a:solidFill>
                  <a:schemeClr val="tx1"/>
                </a:solidFill>
                <a:effectLst>
                  <a:outerShdw blurRad="38100" dist="19050" dir="2700000" algn="tl" rotWithShape="0">
                    <a:schemeClr val="dk1">
                      <a:alpha val="40000"/>
                    </a:schemeClr>
                  </a:outerShdw>
                </a:effectLst>
                <a:latin typeface="Bradley Hand ITC" panose="03070402050302030203" pitchFamily="66" charset="0"/>
              </a:rPr>
              <a:t>Diversity</a:t>
            </a:r>
            <a:endParaRPr lang="en-US" sz="2400" dirty="0">
              <a:ln w="0"/>
              <a:solidFill>
                <a:schemeClr val="tx1"/>
              </a:solidFill>
              <a:effectLst>
                <a:outerShdw blurRad="38100" dist="19050" dir="2700000" algn="tl" rotWithShape="0">
                  <a:schemeClr val="dk1">
                    <a:alpha val="40000"/>
                  </a:schemeClr>
                </a:outerShdw>
              </a:effectLst>
              <a:latin typeface="Bradley Hand ITC" panose="03070402050302030203" pitchFamily="66" charset="0"/>
            </a:endParaRPr>
          </a:p>
        </p:txBody>
      </p:sp>
      <p:sp>
        <p:nvSpPr>
          <p:cNvPr id="16" name="Ovál 15">
            <a:extLst>
              <a:ext uri="{FF2B5EF4-FFF2-40B4-BE49-F238E27FC236}">
                <a16:creationId xmlns:a16="http://schemas.microsoft.com/office/drawing/2014/main" id="{92E8EDD9-62B5-4701-9FBE-EF39296FAE14}"/>
              </a:ext>
            </a:extLst>
          </p:cNvPr>
          <p:cNvSpPr/>
          <p:nvPr/>
        </p:nvSpPr>
        <p:spPr>
          <a:xfrm>
            <a:off x="1114009" y="2156932"/>
            <a:ext cx="2198201" cy="906801"/>
          </a:xfrm>
          <a:prstGeom prst="ellipse">
            <a:avLst/>
          </a:prstGeo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ln w="0"/>
                <a:solidFill>
                  <a:schemeClr val="tx1"/>
                </a:solidFill>
                <a:effectLst>
                  <a:outerShdw blurRad="38100" dist="19050" dir="2700000" algn="tl" rotWithShape="0">
                    <a:schemeClr val="dk1">
                      <a:alpha val="40000"/>
                    </a:schemeClr>
                  </a:outerShdw>
                </a:effectLst>
                <a:latin typeface="Bradley Hand ITC" panose="03070402050302030203" pitchFamily="66" charset="0"/>
              </a:rPr>
              <a:t>Growth</a:t>
            </a:r>
          </a:p>
        </p:txBody>
      </p:sp>
      <p:sp>
        <p:nvSpPr>
          <p:cNvPr id="17" name="Ovál 16">
            <a:extLst>
              <a:ext uri="{FF2B5EF4-FFF2-40B4-BE49-F238E27FC236}">
                <a16:creationId xmlns:a16="http://schemas.microsoft.com/office/drawing/2014/main" id="{EF41C574-6784-485F-AD3C-EBA69E26C0B7}"/>
              </a:ext>
            </a:extLst>
          </p:cNvPr>
          <p:cNvSpPr/>
          <p:nvPr/>
        </p:nvSpPr>
        <p:spPr>
          <a:xfrm>
            <a:off x="9067873" y="3777815"/>
            <a:ext cx="2610678" cy="922396"/>
          </a:xfrm>
          <a:prstGeom prst="ellipse">
            <a:avLst/>
          </a:prstGeo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ln w="0"/>
                <a:solidFill>
                  <a:schemeClr val="tx1"/>
                </a:solidFill>
                <a:effectLst>
                  <a:outerShdw blurRad="38100" dist="19050" dir="2700000" algn="tl" rotWithShape="0">
                    <a:schemeClr val="dk1">
                      <a:alpha val="40000"/>
                    </a:schemeClr>
                  </a:outerShdw>
                </a:effectLst>
                <a:latin typeface="Bradley Hand ITC" panose="03070402050302030203" pitchFamily="66" charset="0"/>
              </a:rPr>
              <a:t>Family-</a:t>
            </a:r>
            <a:r>
              <a:rPr lang="en-US" sz="2400" dirty="0" err="1">
                <a:ln w="0"/>
                <a:solidFill>
                  <a:schemeClr val="tx1"/>
                </a:solidFill>
                <a:effectLst>
                  <a:outerShdw blurRad="38100" dist="19050" dir="2700000" algn="tl" rotWithShape="0">
                    <a:schemeClr val="dk1">
                      <a:alpha val="40000"/>
                    </a:schemeClr>
                  </a:outerShdw>
                </a:effectLst>
                <a:latin typeface="Bradley Hand ITC" panose="03070402050302030203" pitchFamily="66" charset="0"/>
              </a:rPr>
              <a:t>orientedness</a:t>
            </a:r>
            <a:endParaRPr lang="en-US" sz="2400" dirty="0">
              <a:ln w="0"/>
              <a:solidFill>
                <a:schemeClr val="tx1"/>
              </a:solidFill>
              <a:effectLst>
                <a:outerShdw blurRad="38100" dist="19050" dir="2700000" algn="tl" rotWithShape="0">
                  <a:schemeClr val="dk1">
                    <a:alpha val="40000"/>
                  </a:schemeClr>
                </a:outerShdw>
              </a:effectLst>
              <a:latin typeface="Bradley Hand ITC" panose="03070402050302030203" pitchFamily="66" charset="0"/>
            </a:endParaRPr>
          </a:p>
        </p:txBody>
      </p:sp>
      <p:sp>
        <p:nvSpPr>
          <p:cNvPr id="18" name="Ovál 17">
            <a:extLst>
              <a:ext uri="{FF2B5EF4-FFF2-40B4-BE49-F238E27FC236}">
                <a16:creationId xmlns:a16="http://schemas.microsoft.com/office/drawing/2014/main" id="{56EDBC08-CC86-4142-BD5A-22C392161A1A}"/>
              </a:ext>
            </a:extLst>
          </p:cNvPr>
          <p:cNvSpPr/>
          <p:nvPr/>
        </p:nvSpPr>
        <p:spPr>
          <a:xfrm>
            <a:off x="9293658" y="2747005"/>
            <a:ext cx="2498038" cy="1030810"/>
          </a:xfrm>
          <a:prstGeom prst="ellipse">
            <a:avLst/>
          </a:prstGeo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s-CZ" sz="2400" dirty="0" err="1">
                <a:ln w="0"/>
                <a:solidFill>
                  <a:schemeClr val="tx1"/>
                </a:solidFill>
                <a:effectLst>
                  <a:outerShdw blurRad="38100" dist="19050" dir="2700000" algn="tl" rotWithShape="0">
                    <a:schemeClr val="dk1">
                      <a:alpha val="40000"/>
                    </a:schemeClr>
                  </a:outerShdw>
                </a:effectLst>
                <a:latin typeface="Bradley Hand ITC" panose="03070402050302030203" pitchFamily="66" charset="0"/>
              </a:rPr>
              <a:t>Fluency</a:t>
            </a:r>
            <a:endParaRPr lang="en-US" sz="2400" dirty="0">
              <a:ln w="0"/>
              <a:solidFill>
                <a:schemeClr val="tx1"/>
              </a:solidFill>
              <a:effectLst>
                <a:outerShdw blurRad="38100" dist="19050" dir="2700000" algn="tl" rotWithShape="0">
                  <a:schemeClr val="dk1">
                    <a:alpha val="40000"/>
                  </a:schemeClr>
                </a:outerShdw>
              </a:effectLst>
              <a:latin typeface="Bradley Hand ITC" panose="03070402050302030203" pitchFamily="66" charset="0"/>
            </a:endParaRPr>
          </a:p>
        </p:txBody>
      </p:sp>
      <p:sp>
        <p:nvSpPr>
          <p:cNvPr id="19" name="Ovál 18">
            <a:extLst>
              <a:ext uri="{FF2B5EF4-FFF2-40B4-BE49-F238E27FC236}">
                <a16:creationId xmlns:a16="http://schemas.microsoft.com/office/drawing/2014/main" id="{05246FD1-52B1-4C3C-94DA-AA0DE9485A00}"/>
              </a:ext>
            </a:extLst>
          </p:cNvPr>
          <p:cNvSpPr/>
          <p:nvPr/>
        </p:nvSpPr>
        <p:spPr>
          <a:xfrm>
            <a:off x="6483980" y="5128232"/>
            <a:ext cx="2630039" cy="898749"/>
          </a:xfrm>
          <a:prstGeom prst="ellipse">
            <a:avLst/>
          </a:prstGeo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ln w="0"/>
                <a:solidFill>
                  <a:schemeClr val="tx1"/>
                </a:solidFill>
                <a:effectLst>
                  <a:outerShdw blurRad="38100" dist="19050" dir="2700000" algn="tl" rotWithShape="0">
                    <a:schemeClr val="dk1">
                      <a:alpha val="40000"/>
                    </a:schemeClr>
                  </a:outerShdw>
                </a:effectLst>
                <a:latin typeface="Bradley Hand ITC" panose="03070402050302030203" pitchFamily="66" charset="0"/>
              </a:rPr>
              <a:t>Originality</a:t>
            </a:r>
          </a:p>
        </p:txBody>
      </p:sp>
      <p:sp>
        <p:nvSpPr>
          <p:cNvPr id="20" name="Ovál 19">
            <a:extLst>
              <a:ext uri="{FF2B5EF4-FFF2-40B4-BE49-F238E27FC236}">
                <a16:creationId xmlns:a16="http://schemas.microsoft.com/office/drawing/2014/main" id="{BB63942B-B9FF-4B16-9FE4-42C91832D3C8}"/>
              </a:ext>
            </a:extLst>
          </p:cNvPr>
          <p:cNvSpPr/>
          <p:nvPr/>
        </p:nvSpPr>
        <p:spPr>
          <a:xfrm>
            <a:off x="6094164" y="3432757"/>
            <a:ext cx="2932056" cy="1325171"/>
          </a:xfrm>
          <a:prstGeom prst="ellipse">
            <a:avLst/>
          </a:prstGeo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ln w="0"/>
                <a:solidFill>
                  <a:schemeClr val="tx1"/>
                </a:solidFill>
                <a:effectLst>
                  <a:outerShdw blurRad="38100" dist="19050" dir="2700000" algn="tl" rotWithShape="0">
                    <a:schemeClr val="dk1">
                      <a:alpha val="40000"/>
                    </a:schemeClr>
                  </a:outerShdw>
                </a:effectLst>
                <a:latin typeface="Bradley Hand ITC" panose="03070402050302030203" pitchFamily="66" charset="0"/>
              </a:rPr>
              <a:t>Thankfulness</a:t>
            </a:r>
          </a:p>
        </p:txBody>
      </p:sp>
      <p:sp>
        <p:nvSpPr>
          <p:cNvPr id="21" name="Ovál 20">
            <a:extLst>
              <a:ext uri="{FF2B5EF4-FFF2-40B4-BE49-F238E27FC236}">
                <a16:creationId xmlns:a16="http://schemas.microsoft.com/office/drawing/2014/main" id="{FDE5A2C6-7897-4F43-8D3E-4C1FF5DE13CB}"/>
              </a:ext>
            </a:extLst>
          </p:cNvPr>
          <p:cNvSpPr/>
          <p:nvPr/>
        </p:nvSpPr>
        <p:spPr>
          <a:xfrm>
            <a:off x="94012" y="3031548"/>
            <a:ext cx="2855011" cy="1296059"/>
          </a:xfrm>
          <a:prstGeom prst="ellipse">
            <a:avLst/>
          </a:prstGeo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ln w="0"/>
                <a:solidFill>
                  <a:schemeClr val="tx1"/>
                </a:solidFill>
                <a:effectLst>
                  <a:outerShdw blurRad="38100" dist="19050" dir="2700000" algn="tl" rotWithShape="0">
                    <a:schemeClr val="dk1">
                      <a:alpha val="40000"/>
                    </a:schemeClr>
                  </a:outerShdw>
                </a:effectLst>
                <a:latin typeface="Bradley Hand ITC" panose="03070402050302030203" pitchFamily="66" charset="0"/>
              </a:rPr>
              <a:t>Making a </a:t>
            </a:r>
            <a:r>
              <a:rPr lang="en-US" sz="2400" dirty="0" err="1">
                <a:ln w="0"/>
                <a:solidFill>
                  <a:schemeClr val="tx1"/>
                </a:solidFill>
                <a:effectLst>
                  <a:outerShdw blurRad="38100" dist="19050" dir="2700000" algn="tl" rotWithShape="0">
                    <a:schemeClr val="dk1">
                      <a:alpha val="40000"/>
                    </a:schemeClr>
                  </a:outerShdw>
                </a:effectLst>
                <a:latin typeface="Bradley Hand ITC" panose="03070402050302030203" pitchFamily="66" charset="0"/>
              </a:rPr>
              <a:t>diference</a:t>
            </a:r>
            <a:endParaRPr lang="en-US" sz="2400" dirty="0">
              <a:ln w="0"/>
              <a:solidFill>
                <a:schemeClr val="tx1"/>
              </a:solidFill>
              <a:effectLst>
                <a:outerShdw blurRad="38100" dist="19050" dir="2700000" algn="tl" rotWithShape="0">
                  <a:schemeClr val="dk1">
                    <a:alpha val="40000"/>
                  </a:schemeClr>
                </a:outerShdw>
              </a:effectLst>
              <a:latin typeface="Bradley Hand ITC" panose="03070402050302030203" pitchFamily="66" charset="0"/>
            </a:endParaRPr>
          </a:p>
        </p:txBody>
      </p:sp>
    </p:spTree>
    <p:extLst>
      <p:ext uri="{BB962C8B-B14F-4D97-AF65-F5344CB8AC3E}">
        <p14:creationId xmlns:p14="http://schemas.microsoft.com/office/powerpoint/2010/main" val="793884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A73830-3647-48F4-9EA4-AEDF7911CF4E}"/>
              </a:ext>
            </a:extLst>
          </p:cNvPr>
          <p:cNvSpPr>
            <a:spLocks noGrp="1"/>
          </p:cNvSpPr>
          <p:nvPr>
            <p:ph type="title"/>
          </p:nvPr>
        </p:nvSpPr>
        <p:spPr/>
        <p:txBody>
          <a:bodyPr>
            <a:normAutofit/>
          </a:bodyPr>
          <a:lstStyle/>
          <a:p>
            <a:r>
              <a:rPr lang="cs-CZ" sz="5400" b="1" dirty="0">
                <a:latin typeface="Bradley Hand ITC" panose="03070402050302030203" pitchFamily="66" charset="0"/>
              </a:rPr>
              <a:t>PURPOSE</a:t>
            </a:r>
          </a:p>
        </p:txBody>
      </p:sp>
      <p:sp>
        <p:nvSpPr>
          <p:cNvPr id="4" name="Zástupný symbol pro obsah 3">
            <a:extLst>
              <a:ext uri="{FF2B5EF4-FFF2-40B4-BE49-F238E27FC236}">
                <a16:creationId xmlns:a16="http://schemas.microsoft.com/office/drawing/2014/main" id="{D82C514D-DEC2-4728-863D-6C86F7FA9D60}"/>
              </a:ext>
            </a:extLst>
          </p:cNvPr>
          <p:cNvSpPr>
            <a:spLocks noGrp="1"/>
          </p:cNvSpPr>
          <p:nvPr>
            <p:ph sz="half" idx="1"/>
          </p:nvPr>
        </p:nvSpPr>
        <p:spPr>
          <a:xfrm>
            <a:off x="838201" y="2772980"/>
            <a:ext cx="10515599" cy="3607500"/>
          </a:xfrm>
        </p:spPr>
        <p:txBody>
          <a:bodyPr>
            <a:normAutofit lnSpcReduction="10000"/>
          </a:bodyPr>
          <a:lstStyle/>
          <a:p>
            <a:pPr marL="0" indent="0" algn="ctr">
              <a:buNone/>
            </a:pPr>
            <a:r>
              <a:rPr lang="en-US" sz="3200" b="1" dirty="0">
                <a:latin typeface="Bradley Hand ITC" panose="03070402050302030203" pitchFamily="66" charset="0"/>
              </a:rPr>
              <a:t>I want to become a specialist in marketing, communication, and PR and teach it at the university.</a:t>
            </a:r>
          </a:p>
          <a:p>
            <a:r>
              <a:rPr lang="en-US" sz="1600" dirty="0">
                <a:latin typeface="Bradley Hand ITC" panose="03070402050302030203" pitchFamily="66" charset="0"/>
              </a:rPr>
              <a:t>I love to inspire people and people inspire me</a:t>
            </a:r>
          </a:p>
          <a:p>
            <a:r>
              <a:rPr lang="en-US" sz="1600" dirty="0">
                <a:latin typeface="Bradley Hand ITC" panose="03070402050302030203" pitchFamily="66" charset="0"/>
              </a:rPr>
              <a:t>I want to be helpful for society and this can be way how to influence new generation</a:t>
            </a:r>
          </a:p>
          <a:p>
            <a:r>
              <a:rPr lang="en-US" sz="1600" dirty="0">
                <a:latin typeface="Bradley Hand ITC" panose="03070402050302030203" pitchFamily="66" charset="0"/>
              </a:rPr>
              <a:t>I want to travel the world, discover other cultures and share these experiences</a:t>
            </a:r>
          </a:p>
          <a:p>
            <a:r>
              <a:rPr lang="en-US" sz="1600" dirty="0">
                <a:latin typeface="Bradley Hand ITC" panose="03070402050302030203" pitchFamily="66" charset="0"/>
              </a:rPr>
              <a:t>Communication is my passion and it is something that teachers do every day</a:t>
            </a:r>
          </a:p>
          <a:p>
            <a:r>
              <a:rPr lang="en-US" sz="1600" dirty="0">
                <a:latin typeface="Bradley Hand ITC" panose="03070402050302030203" pitchFamily="66" charset="0"/>
              </a:rPr>
              <a:t>To become marketing specialist means to gain experience from different companies and it will be a part of my plan</a:t>
            </a:r>
          </a:p>
          <a:p>
            <a:r>
              <a:rPr lang="en-US" sz="1600" dirty="0">
                <a:latin typeface="Bradley Hand ITC" panose="03070402050302030203" pitchFamily="66" charset="0"/>
              </a:rPr>
              <a:t>As a teacher, you can share your knowledge, experiences and values and encourage people to live passionate lives</a:t>
            </a:r>
          </a:p>
          <a:p>
            <a:r>
              <a:rPr lang="en-US" sz="1600" dirty="0">
                <a:latin typeface="Bradley Hand ITC" panose="03070402050302030203" pitchFamily="66" charset="0"/>
              </a:rPr>
              <a:t>There is also a place for research and writing books</a:t>
            </a:r>
          </a:p>
          <a:p>
            <a:r>
              <a:rPr lang="en-US" sz="1600" dirty="0">
                <a:latin typeface="Bradley Hand ITC" panose="03070402050302030203" pitchFamily="66" charset="0"/>
              </a:rPr>
              <a:t>In my opinion every teacher needs background to be respected</a:t>
            </a:r>
            <a:endParaRPr lang="en-US" sz="1400" dirty="0">
              <a:latin typeface="Bradley Hand ITC" panose="03070402050302030203" pitchFamily="66" charset="0"/>
            </a:endParaRPr>
          </a:p>
          <a:p>
            <a:endParaRPr lang="en-US" dirty="0"/>
          </a:p>
        </p:txBody>
      </p:sp>
      <p:pic>
        <p:nvPicPr>
          <p:cNvPr id="4098" name="Picture 2" descr="Image result for university">
            <a:extLst>
              <a:ext uri="{FF2B5EF4-FFF2-40B4-BE49-F238E27FC236}">
                <a16:creationId xmlns:a16="http://schemas.microsoft.com/office/drawing/2014/main" id="{73B58075-3875-425C-8FD8-F026739E7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7853" y="239774"/>
            <a:ext cx="3279790" cy="205251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8" name="Obrázek 7">
            <a:extLst>
              <a:ext uri="{FF2B5EF4-FFF2-40B4-BE49-F238E27FC236}">
                <a16:creationId xmlns:a16="http://schemas.microsoft.com/office/drawing/2014/main" id="{0444E018-22DD-4EF0-B2DD-0C35C8666705}"/>
              </a:ext>
            </a:extLst>
          </p:cNvPr>
          <p:cNvPicPr>
            <a:picLocks noChangeAspect="1"/>
          </p:cNvPicPr>
          <p:nvPr/>
        </p:nvPicPr>
        <p:blipFill>
          <a:blip r:embed="rId3"/>
          <a:stretch>
            <a:fillRect/>
          </a:stretch>
        </p:blipFill>
        <p:spPr>
          <a:xfrm>
            <a:off x="4632960" y="239774"/>
            <a:ext cx="4039870" cy="2052515"/>
          </a:xfrm>
          <a:prstGeom prst="rect">
            <a:avLst/>
          </a:prstGeom>
          <a:effectLst>
            <a:softEdge rad="63500"/>
          </a:effectLst>
        </p:spPr>
      </p:pic>
      <p:sp>
        <p:nvSpPr>
          <p:cNvPr id="3" name="Zástupný symbol pro zápatí 2">
            <a:extLst>
              <a:ext uri="{FF2B5EF4-FFF2-40B4-BE49-F238E27FC236}">
                <a16:creationId xmlns:a16="http://schemas.microsoft.com/office/drawing/2014/main" id="{3DE43145-77F0-4C3A-A8C6-729AD8D15DD3}"/>
              </a:ext>
            </a:extLst>
          </p:cNvPr>
          <p:cNvSpPr>
            <a:spLocks noGrp="1"/>
          </p:cNvSpPr>
          <p:nvPr>
            <p:ph type="ftr" sz="quarter" idx="11"/>
          </p:nvPr>
        </p:nvSpPr>
        <p:spPr/>
        <p:txBody>
          <a:bodyPr/>
          <a:lstStyle/>
          <a:p>
            <a:r>
              <a:rPr lang="en-US"/>
              <a:t>Never give up! Good things take time.</a:t>
            </a:r>
            <a:endParaRPr lang="cs-CZ"/>
          </a:p>
        </p:txBody>
      </p:sp>
    </p:spTree>
    <p:extLst>
      <p:ext uri="{BB962C8B-B14F-4D97-AF65-F5344CB8AC3E}">
        <p14:creationId xmlns:p14="http://schemas.microsoft.com/office/powerpoint/2010/main" val="754651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A73830-3647-48F4-9EA4-AEDF7911CF4E}"/>
              </a:ext>
            </a:extLst>
          </p:cNvPr>
          <p:cNvSpPr>
            <a:spLocks noGrp="1"/>
          </p:cNvSpPr>
          <p:nvPr>
            <p:ph type="title"/>
          </p:nvPr>
        </p:nvSpPr>
        <p:spPr/>
        <p:txBody>
          <a:bodyPr>
            <a:normAutofit/>
          </a:bodyPr>
          <a:lstStyle/>
          <a:p>
            <a:r>
              <a:rPr lang="cs-CZ" sz="5400" b="1" dirty="0">
                <a:latin typeface="Bradley Hand ITC" panose="03070402050302030203" pitchFamily="66" charset="0"/>
              </a:rPr>
              <a:t>PURPOSE</a:t>
            </a:r>
          </a:p>
        </p:txBody>
      </p:sp>
      <p:sp>
        <p:nvSpPr>
          <p:cNvPr id="11" name="Zástupný symbol pro obsah 10">
            <a:extLst>
              <a:ext uri="{FF2B5EF4-FFF2-40B4-BE49-F238E27FC236}">
                <a16:creationId xmlns:a16="http://schemas.microsoft.com/office/drawing/2014/main" id="{4D1B9349-C00F-4FBF-AB49-AE5E556887D4}"/>
              </a:ext>
            </a:extLst>
          </p:cNvPr>
          <p:cNvSpPr>
            <a:spLocks noGrp="1"/>
          </p:cNvSpPr>
          <p:nvPr>
            <p:ph sz="half" idx="1"/>
          </p:nvPr>
        </p:nvSpPr>
        <p:spPr>
          <a:xfrm>
            <a:off x="838200" y="1825625"/>
            <a:ext cx="9200327" cy="4351338"/>
          </a:xfrm>
        </p:spPr>
        <p:txBody>
          <a:bodyPr>
            <a:normAutofit fontScale="70000" lnSpcReduction="20000"/>
          </a:bodyPr>
          <a:lstStyle/>
          <a:p>
            <a:pPr marL="0" indent="0">
              <a:buNone/>
            </a:pPr>
            <a:r>
              <a:rPr lang="en-US" b="1" dirty="0">
                <a:latin typeface="Bradley Hand ITC" panose="03070402050302030203" pitchFamily="66" charset="0"/>
              </a:rPr>
              <a:t>Rejected purposes</a:t>
            </a:r>
          </a:p>
          <a:p>
            <a:r>
              <a:rPr lang="en-US" sz="2400" b="1" dirty="0">
                <a:latin typeface="Bradley Hand ITC" panose="03070402050302030203" pitchFamily="66" charset="0"/>
              </a:rPr>
              <a:t>To write a book about challenges of life and how to deal with them</a:t>
            </a:r>
          </a:p>
          <a:p>
            <a:pPr lvl="1"/>
            <a:r>
              <a:rPr lang="en-US" dirty="0">
                <a:latin typeface="Bradley Hand ITC" panose="03070402050302030203" pitchFamily="66" charset="0"/>
              </a:rPr>
              <a:t>I don´t have enough experience but I want to encourage people to fight against destiny and to challenge yourself. There is also opportunity to achieve this goal during the way to main purpose. I put it there as a part of my plan.</a:t>
            </a:r>
          </a:p>
          <a:p>
            <a:r>
              <a:rPr lang="en-US" sz="2400" b="1" dirty="0">
                <a:latin typeface="Bradley Hand ITC" panose="03070402050302030203" pitchFamily="66" charset="0"/>
              </a:rPr>
              <a:t>To become CEO of  an international company</a:t>
            </a:r>
          </a:p>
          <a:p>
            <a:pPr lvl="1"/>
            <a:r>
              <a:rPr lang="en-US" dirty="0">
                <a:latin typeface="Bradley Hand ITC" panose="03070402050302030203" pitchFamily="66" charset="0"/>
              </a:rPr>
              <a:t>I like management and leading people but to be CEO is very difficult and stressful. It takes a lot of time and I want to have enough time for my family. I am also more specialized in marketing and PR and I want to go really into deep of this problematics.</a:t>
            </a:r>
          </a:p>
          <a:p>
            <a:r>
              <a:rPr lang="en-US" sz="2600" b="1" dirty="0">
                <a:latin typeface="Bradley Hand ITC" panose="03070402050302030203" pitchFamily="66" charset="0"/>
              </a:rPr>
              <a:t>To become full-time mother and housewife</a:t>
            </a:r>
          </a:p>
          <a:p>
            <a:pPr lvl="1"/>
            <a:r>
              <a:rPr lang="en-US" dirty="0">
                <a:latin typeface="Bradley Hand ITC" panose="03070402050302030203" pitchFamily="66" charset="0"/>
              </a:rPr>
              <a:t>I know the importance of the family but I think that it is possible to be a good mother and a marketing manager at the same time.</a:t>
            </a:r>
            <a:r>
              <a:rPr lang="cs-CZ" dirty="0">
                <a:latin typeface="Bradley Hand ITC" panose="03070402050302030203" pitchFamily="66" charset="0"/>
              </a:rPr>
              <a:t> </a:t>
            </a:r>
            <a:r>
              <a:rPr lang="en-US" dirty="0">
                <a:latin typeface="Bradley Hand ITC" panose="03070402050302030203" pitchFamily="66" charset="0"/>
              </a:rPr>
              <a:t>Family is one of my values and it is part of me</a:t>
            </a:r>
            <a:r>
              <a:rPr lang="en-US" dirty="0"/>
              <a:t> so I don´t need to make a purpose from it.</a:t>
            </a:r>
            <a:endParaRPr lang="en-US" dirty="0">
              <a:latin typeface="Bradley Hand ITC" panose="03070402050302030203" pitchFamily="66" charset="0"/>
            </a:endParaRPr>
          </a:p>
          <a:p>
            <a:r>
              <a:rPr lang="en-US" sz="2400" b="1" dirty="0">
                <a:latin typeface="Bradley Hand ITC" panose="03070402050302030203" pitchFamily="66" charset="0"/>
              </a:rPr>
              <a:t>To start my own business</a:t>
            </a:r>
          </a:p>
          <a:p>
            <a:pPr lvl="1"/>
            <a:r>
              <a:rPr lang="en-US" dirty="0">
                <a:latin typeface="Bradley Hand ITC" panose="03070402050302030203" pitchFamily="66" charset="0"/>
              </a:rPr>
              <a:t>I don´t have enough experience or a good idea to start my own business. I hope that it will change during my professional carrier and I will be able to come up the idea or whole business model. </a:t>
            </a:r>
            <a:r>
              <a:rPr lang="en-US" dirty="0"/>
              <a:t>Thanks to Japan I met a lot of new people from diverse industries and I will that I will benefit from this in the future.</a:t>
            </a:r>
            <a:endParaRPr lang="en-US" dirty="0">
              <a:latin typeface="Bradley Hand ITC" panose="03070402050302030203" pitchFamily="66" charset="0"/>
            </a:endParaRPr>
          </a:p>
          <a:p>
            <a:pPr lvl="1"/>
            <a:endParaRPr lang="en-US" dirty="0">
              <a:latin typeface="Bradley Hand ITC" panose="03070402050302030203" pitchFamily="66" charset="0"/>
            </a:endParaRPr>
          </a:p>
          <a:p>
            <a:endParaRPr lang="en-US" dirty="0">
              <a:latin typeface="Bradley Hand ITC" panose="03070402050302030203" pitchFamily="66" charset="0"/>
            </a:endParaRPr>
          </a:p>
        </p:txBody>
      </p:sp>
      <p:pic>
        <p:nvPicPr>
          <p:cNvPr id="3074" name="Picture 2" descr="Image result for book">
            <a:extLst>
              <a:ext uri="{FF2B5EF4-FFF2-40B4-BE49-F238E27FC236}">
                <a16:creationId xmlns:a16="http://schemas.microsoft.com/office/drawing/2014/main" id="{9F6A39CA-6F32-4758-AFFF-7DD4BEB08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7254" y="1875387"/>
            <a:ext cx="1830999" cy="146237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AC682324-0AA2-4260-BCF0-6A7018120DD8}"/>
              </a:ext>
            </a:extLst>
          </p:cNvPr>
          <p:cNvPicPr>
            <a:picLocks noChangeAspect="1"/>
          </p:cNvPicPr>
          <p:nvPr/>
        </p:nvPicPr>
        <p:blipFill>
          <a:blip r:embed="rId3"/>
          <a:stretch>
            <a:fillRect/>
          </a:stretch>
        </p:blipFill>
        <p:spPr>
          <a:xfrm>
            <a:off x="10038527" y="3445943"/>
            <a:ext cx="1908451" cy="1269987"/>
          </a:xfrm>
          <a:prstGeom prst="rect">
            <a:avLst/>
          </a:prstGeom>
          <a:effectLst>
            <a:softEdge rad="63500"/>
          </a:effectLst>
        </p:spPr>
      </p:pic>
      <p:pic>
        <p:nvPicPr>
          <p:cNvPr id="7" name="Obrázek 6">
            <a:extLst>
              <a:ext uri="{FF2B5EF4-FFF2-40B4-BE49-F238E27FC236}">
                <a16:creationId xmlns:a16="http://schemas.microsoft.com/office/drawing/2014/main" id="{25E60EBC-26C8-42DF-BDB5-1FBA7F04A3E2}"/>
              </a:ext>
            </a:extLst>
          </p:cNvPr>
          <p:cNvPicPr>
            <a:picLocks noChangeAspect="1"/>
          </p:cNvPicPr>
          <p:nvPr/>
        </p:nvPicPr>
        <p:blipFill>
          <a:blip r:embed="rId4"/>
          <a:stretch>
            <a:fillRect/>
          </a:stretch>
        </p:blipFill>
        <p:spPr>
          <a:xfrm>
            <a:off x="10038527" y="4824111"/>
            <a:ext cx="1869726" cy="1405174"/>
          </a:xfrm>
          <a:prstGeom prst="rect">
            <a:avLst/>
          </a:prstGeom>
          <a:effectLst>
            <a:softEdge rad="63500"/>
          </a:effectLst>
        </p:spPr>
      </p:pic>
      <p:sp>
        <p:nvSpPr>
          <p:cNvPr id="3" name="Zástupný symbol pro zápatí 2">
            <a:extLst>
              <a:ext uri="{FF2B5EF4-FFF2-40B4-BE49-F238E27FC236}">
                <a16:creationId xmlns:a16="http://schemas.microsoft.com/office/drawing/2014/main" id="{46A7E20D-DEDD-4D5C-AD82-3078C3A9C857}"/>
              </a:ext>
            </a:extLst>
          </p:cNvPr>
          <p:cNvSpPr>
            <a:spLocks noGrp="1"/>
          </p:cNvSpPr>
          <p:nvPr>
            <p:ph type="ftr" sz="quarter" idx="11"/>
          </p:nvPr>
        </p:nvSpPr>
        <p:spPr/>
        <p:txBody>
          <a:bodyPr/>
          <a:lstStyle/>
          <a:p>
            <a:r>
              <a:rPr lang="en-US" dirty="0"/>
              <a:t>Never give up! Good things take time.</a:t>
            </a:r>
            <a:endParaRPr lang="cs-CZ" dirty="0"/>
          </a:p>
        </p:txBody>
      </p:sp>
    </p:spTree>
    <p:extLst>
      <p:ext uri="{BB962C8B-B14F-4D97-AF65-F5344CB8AC3E}">
        <p14:creationId xmlns:p14="http://schemas.microsoft.com/office/powerpoint/2010/main" val="1676812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A73830-3647-48F4-9EA4-AEDF7911CF4E}"/>
              </a:ext>
            </a:extLst>
          </p:cNvPr>
          <p:cNvSpPr>
            <a:spLocks noGrp="1"/>
          </p:cNvSpPr>
          <p:nvPr>
            <p:ph type="title"/>
          </p:nvPr>
        </p:nvSpPr>
        <p:spPr/>
        <p:txBody>
          <a:bodyPr>
            <a:normAutofit/>
          </a:bodyPr>
          <a:lstStyle/>
          <a:p>
            <a:r>
              <a:rPr lang="cs-CZ" sz="5400" b="1" dirty="0">
                <a:latin typeface="Bradley Hand ITC" panose="03070402050302030203" pitchFamily="66" charset="0"/>
              </a:rPr>
              <a:t>PLAN</a:t>
            </a:r>
          </a:p>
        </p:txBody>
      </p:sp>
      <p:sp>
        <p:nvSpPr>
          <p:cNvPr id="7" name="Zástupný symbol pro obsah 10">
            <a:extLst>
              <a:ext uri="{FF2B5EF4-FFF2-40B4-BE49-F238E27FC236}">
                <a16:creationId xmlns:a16="http://schemas.microsoft.com/office/drawing/2014/main" id="{AF6FC27F-0ACE-4A05-8828-A6AA303D0ABB}"/>
              </a:ext>
            </a:extLst>
          </p:cNvPr>
          <p:cNvSpPr txBox="1">
            <a:spLocks/>
          </p:cNvSpPr>
          <p:nvPr/>
        </p:nvSpPr>
        <p:spPr>
          <a:xfrm>
            <a:off x="763571" y="1480008"/>
            <a:ext cx="6674177" cy="48493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latin typeface="Bradley Hand ITC" panose="03070402050302030203" pitchFamily="66" charset="0"/>
              </a:rPr>
              <a:t>NEXT MONTH</a:t>
            </a:r>
          </a:p>
          <a:p>
            <a:r>
              <a:rPr lang="en-US" sz="1000" b="1" dirty="0">
                <a:latin typeface="Bradley Hand ITC" panose="03070402050302030203" pitchFamily="66" charset="0"/>
              </a:rPr>
              <a:t>Successfully and with a good grades pass NUCB classes</a:t>
            </a:r>
          </a:p>
          <a:p>
            <a:pPr marL="0" indent="0">
              <a:buNone/>
            </a:pPr>
            <a:r>
              <a:rPr lang="en-US" sz="1000" dirty="0">
                <a:latin typeface="Bradley Hand ITC" panose="03070402050302030203" pitchFamily="66" charset="0"/>
              </a:rPr>
              <a:t>I see this as opportunity to meet new people with different point of view. They can inspire me and stimulate my critical thinking. After first courses I feel that I am still thinking in the box but it is not enough. During the lessons I want to unlock my potential. I am trying to participate as much as possible. Go deeper into the case studies and all assignments.</a:t>
            </a:r>
          </a:p>
          <a:p>
            <a:r>
              <a:rPr lang="en-US" sz="1000" b="1" dirty="0">
                <a:latin typeface="Bradley Hand ITC" panose="03070402050302030203" pitchFamily="66" charset="0"/>
              </a:rPr>
              <a:t>Improve my language skills with an everyday short grammar lesson</a:t>
            </a:r>
          </a:p>
          <a:p>
            <a:pPr marL="0" indent="0">
              <a:buNone/>
            </a:pPr>
            <a:r>
              <a:rPr lang="en-US" sz="1000" dirty="0">
                <a:latin typeface="Bradley Hand ITC" panose="03070402050302030203" pitchFamily="66" charset="0"/>
              </a:rPr>
              <a:t>I feel that there is a space to improvement. As a teacher my English and grammar have to be perfect. I want to join prestige English speaking universities as a teacher. This is the reason why excellence in English is one of my long-term goals. Now here in Japan I have unique opportunity to speak.</a:t>
            </a:r>
          </a:p>
          <a:p>
            <a:r>
              <a:rPr lang="en-US" sz="1000" b="1" dirty="0">
                <a:latin typeface="Bradley Hand ITC" panose="03070402050302030203" pitchFamily="66" charset="0"/>
              </a:rPr>
              <a:t>To communicate more with other students and share their experiences</a:t>
            </a:r>
          </a:p>
          <a:p>
            <a:pPr marL="0" indent="0">
              <a:buNone/>
            </a:pPr>
            <a:r>
              <a:rPr lang="en-US" sz="1000" dirty="0">
                <a:latin typeface="Bradley Hand ITC" panose="03070402050302030203" pitchFamily="66" charset="0"/>
              </a:rPr>
              <a:t>I can also improve my contact network. It can bee very helpful in the future and some of the people here can become my Partners. I already met a lot of people with interesting jobs or life experience. I am full of new impression and I have to think about them.</a:t>
            </a:r>
            <a:endParaRPr lang="en-US" sz="1000" b="1" dirty="0">
              <a:latin typeface="Bradley Hand ITC" panose="03070402050302030203" pitchFamily="66" charset="0"/>
            </a:endParaRPr>
          </a:p>
          <a:p>
            <a:r>
              <a:rPr lang="en-US" sz="1000" b="1" dirty="0">
                <a:latin typeface="Bradley Hand ITC" panose="03070402050302030203" pitchFamily="66" charset="0"/>
              </a:rPr>
              <a:t>To finish my thesis (theoretical part)</a:t>
            </a:r>
          </a:p>
          <a:p>
            <a:pPr marL="0" indent="0">
              <a:buNone/>
            </a:pPr>
            <a:r>
              <a:rPr lang="en-US" sz="1000" dirty="0">
                <a:latin typeface="Bradley Hand ITC" panose="03070402050302030203" pitchFamily="66" charset="0"/>
              </a:rPr>
              <a:t>I already started but I still miss 15 pages. I can use library at the school. I found some people who also need to work on their thesis so we can support each other. They will be my partners for this goal. Both sides will be benefit from that kind of partnership. </a:t>
            </a:r>
          </a:p>
          <a:p>
            <a:r>
              <a:rPr lang="en-US" sz="1000" b="1" dirty="0">
                <a:latin typeface="Bradley Hand ITC" panose="03070402050302030203" pitchFamily="66" charset="0"/>
              </a:rPr>
              <a:t>To apply for a digital communication course</a:t>
            </a:r>
          </a:p>
          <a:p>
            <a:pPr marL="0" indent="0">
              <a:buNone/>
            </a:pPr>
            <a:r>
              <a:rPr lang="en-US" sz="1000" dirty="0">
                <a:latin typeface="Bradley Hand ITC" panose="03070402050302030203" pitchFamily="66" charset="0"/>
              </a:rPr>
              <a:t>In Prague there is very interesting semester course in digital communication. My friends recommended it to me. The teachers there are specialist from that industry and they are sharing their experiences. Also students are variety. It can helps me to get better inside into modern marketing and I can also find some new partners there</a:t>
            </a:r>
            <a:r>
              <a:rPr lang="en-US" sz="1000" b="1" dirty="0">
                <a:latin typeface="Bradley Hand ITC" panose="03070402050302030203" pitchFamily="66" charset="0"/>
              </a:rPr>
              <a:t>. </a:t>
            </a:r>
          </a:p>
          <a:p>
            <a:r>
              <a:rPr lang="en-US" sz="1000" b="1" dirty="0">
                <a:latin typeface="Bradley Hand ITC" panose="03070402050302030203" pitchFamily="66" charset="0"/>
              </a:rPr>
              <a:t>To travel around the Japan and get inside into the culture</a:t>
            </a:r>
          </a:p>
          <a:p>
            <a:pPr marL="0" indent="0">
              <a:buNone/>
            </a:pPr>
            <a:r>
              <a:rPr lang="en-US" sz="1000" dirty="0">
                <a:latin typeface="Bradley Hand ITC" panose="03070402050302030203" pitchFamily="66" charset="0"/>
              </a:rPr>
              <a:t>Traveling is one of my passion and I think that it can also helps me to extend way I think. </a:t>
            </a:r>
          </a:p>
        </p:txBody>
      </p:sp>
      <p:pic>
        <p:nvPicPr>
          <p:cNvPr id="5122" name="Picture 2" descr="Image result for nucb">
            <a:extLst>
              <a:ext uri="{FF2B5EF4-FFF2-40B4-BE49-F238E27FC236}">
                <a16:creationId xmlns:a16="http://schemas.microsoft.com/office/drawing/2014/main" id="{B62AD2D2-EFD9-4416-8760-6D25EA3CB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0940" y="227682"/>
            <a:ext cx="4455094" cy="278856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5126" name="Picture 6" descr="Image result for thesis">
            <a:extLst>
              <a:ext uri="{FF2B5EF4-FFF2-40B4-BE49-F238E27FC236}">
                <a16:creationId xmlns:a16="http://schemas.microsoft.com/office/drawing/2014/main" id="{C1A93645-4B00-40B4-B9F3-1247BC51C3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042" y="3083059"/>
            <a:ext cx="1584515" cy="158451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5128" name="Picture 8" descr="Image result for case study">
            <a:extLst>
              <a:ext uri="{FF2B5EF4-FFF2-40B4-BE49-F238E27FC236}">
                <a16:creationId xmlns:a16="http://schemas.microsoft.com/office/drawing/2014/main" id="{360F5525-6C4A-4103-BCB6-A03CE45696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5268" y="3083059"/>
            <a:ext cx="2460766" cy="158451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5132" name="Picture 12" descr="Image result for international exchange">
            <a:extLst>
              <a:ext uri="{FF2B5EF4-FFF2-40B4-BE49-F238E27FC236}">
                <a16:creationId xmlns:a16="http://schemas.microsoft.com/office/drawing/2014/main" id="{AD1F4C5D-EC7D-41B3-BD51-985D4613B8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3464" y="4734392"/>
            <a:ext cx="4372610" cy="204055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Zástupný symbol pro zápatí 2">
            <a:extLst>
              <a:ext uri="{FF2B5EF4-FFF2-40B4-BE49-F238E27FC236}">
                <a16:creationId xmlns:a16="http://schemas.microsoft.com/office/drawing/2014/main" id="{4E7C0F7B-CE18-47DC-8B22-12CD1AB3DF95}"/>
              </a:ext>
            </a:extLst>
          </p:cNvPr>
          <p:cNvSpPr>
            <a:spLocks noGrp="1"/>
          </p:cNvSpPr>
          <p:nvPr>
            <p:ph type="ftr" sz="quarter" idx="11"/>
          </p:nvPr>
        </p:nvSpPr>
        <p:spPr/>
        <p:txBody>
          <a:bodyPr/>
          <a:lstStyle/>
          <a:p>
            <a:r>
              <a:rPr lang="en-US" dirty="0"/>
              <a:t>Never give up! Good things take time.</a:t>
            </a:r>
            <a:endParaRPr lang="cs-CZ" dirty="0"/>
          </a:p>
        </p:txBody>
      </p:sp>
    </p:spTree>
    <p:extLst>
      <p:ext uri="{BB962C8B-B14F-4D97-AF65-F5344CB8AC3E}">
        <p14:creationId xmlns:p14="http://schemas.microsoft.com/office/powerpoint/2010/main" val="2461333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A73830-3647-48F4-9EA4-AEDF7911CF4E}"/>
              </a:ext>
            </a:extLst>
          </p:cNvPr>
          <p:cNvSpPr>
            <a:spLocks noGrp="1"/>
          </p:cNvSpPr>
          <p:nvPr>
            <p:ph type="title"/>
          </p:nvPr>
        </p:nvSpPr>
        <p:spPr/>
        <p:txBody>
          <a:bodyPr>
            <a:normAutofit/>
          </a:bodyPr>
          <a:lstStyle/>
          <a:p>
            <a:r>
              <a:rPr lang="cs-CZ" sz="5400" b="1" dirty="0">
                <a:latin typeface="Bradley Hand ITC" panose="03070402050302030203" pitchFamily="66" charset="0"/>
              </a:rPr>
              <a:t>PLAN</a:t>
            </a:r>
          </a:p>
        </p:txBody>
      </p:sp>
      <p:sp>
        <p:nvSpPr>
          <p:cNvPr id="11" name="Zástupný symbol pro obsah 10">
            <a:extLst>
              <a:ext uri="{FF2B5EF4-FFF2-40B4-BE49-F238E27FC236}">
                <a16:creationId xmlns:a16="http://schemas.microsoft.com/office/drawing/2014/main" id="{4D1B9349-C00F-4FBF-AB49-AE5E556887D4}"/>
              </a:ext>
            </a:extLst>
          </p:cNvPr>
          <p:cNvSpPr>
            <a:spLocks noGrp="1"/>
          </p:cNvSpPr>
          <p:nvPr>
            <p:ph idx="1"/>
          </p:nvPr>
        </p:nvSpPr>
        <p:spPr/>
        <p:txBody>
          <a:bodyPr>
            <a:normAutofit fontScale="47500" lnSpcReduction="20000"/>
          </a:bodyPr>
          <a:lstStyle/>
          <a:p>
            <a:pPr marL="0" indent="0">
              <a:buNone/>
            </a:pPr>
            <a:r>
              <a:rPr lang="en-US" sz="3600" b="1" dirty="0">
                <a:latin typeface="Bradley Hand ITC" panose="03070402050302030203" pitchFamily="66" charset="0"/>
              </a:rPr>
              <a:t>ONE YEAR</a:t>
            </a:r>
          </a:p>
          <a:p>
            <a:pPr marL="0" indent="0">
              <a:buNone/>
            </a:pPr>
            <a:r>
              <a:rPr lang="en-US" b="1" dirty="0">
                <a:latin typeface="Bradley Hand ITC" panose="03070402050302030203" pitchFamily="66" charset="0"/>
              </a:rPr>
              <a:t>Successfully and with a good grades pass NUCB classes</a:t>
            </a:r>
            <a:endParaRPr lang="en-US" b="1" dirty="0"/>
          </a:p>
          <a:p>
            <a:pPr lvl="1"/>
            <a:r>
              <a:rPr lang="en-US" dirty="0"/>
              <a:t>In this case the journey is the goal. I want to get as much as possible from it.</a:t>
            </a:r>
            <a:endParaRPr lang="en-US" dirty="0">
              <a:latin typeface="Bradley Hand ITC" panose="03070402050302030203" pitchFamily="66" charset="0"/>
            </a:endParaRPr>
          </a:p>
          <a:p>
            <a:r>
              <a:rPr lang="en-US" b="1" dirty="0">
                <a:latin typeface="Bradley Hand ITC" panose="03070402050302030203" pitchFamily="66" charset="0"/>
              </a:rPr>
              <a:t>Finish my university leaving exams</a:t>
            </a:r>
          </a:p>
          <a:p>
            <a:pPr lvl="1"/>
            <a:r>
              <a:rPr lang="en-US" dirty="0">
                <a:latin typeface="Bradley Hand ITC" panose="03070402050302030203" pitchFamily="66" charset="0"/>
              </a:rPr>
              <a:t>It is in September but I have to stared prepare myself right after I finish in Japan</a:t>
            </a:r>
          </a:p>
          <a:p>
            <a:r>
              <a:rPr lang="en-US" b="1" dirty="0">
                <a:latin typeface="Bradley Hand ITC" panose="03070402050302030203" pitchFamily="66" charset="0"/>
              </a:rPr>
              <a:t>Pass digital communication course</a:t>
            </a:r>
          </a:p>
          <a:p>
            <a:pPr lvl="1"/>
            <a:r>
              <a:rPr lang="en-US" dirty="0">
                <a:latin typeface="Bradley Hand ITC" panose="03070402050302030203" pitchFamily="66" charset="0"/>
              </a:rPr>
              <a:t>This one semester course is every Friday and Saturday during winter semester</a:t>
            </a:r>
          </a:p>
          <a:p>
            <a:r>
              <a:rPr lang="en-US" b="1" dirty="0">
                <a:latin typeface="Bradley Hand ITC" panose="03070402050302030203" pitchFamily="66" charset="0"/>
              </a:rPr>
              <a:t>Expand contact network (NUCB, DIGI semester)</a:t>
            </a:r>
          </a:p>
          <a:p>
            <a:pPr lvl="1"/>
            <a:r>
              <a:rPr lang="en-US" dirty="0">
                <a:latin typeface="Bradley Hand ITC" panose="03070402050302030203" pitchFamily="66" charset="0"/>
              </a:rPr>
              <a:t>It means to communicate and stay in touch with these people</a:t>
            </a:r>
            <a:r>
              <a:rPr lang="en-US" dirty="0"/>
              <a:t>.</a:t>
            </a:r>
            <a:endParaRPr lang="en-US" dirty="0">
              <a:latin typeface="Bradley Hand ITC" panose="03070402050302030203" pitchFamily="66" charset="0"/>
            </a:endParaRPr>
          </a:p>
          <a:p>
            <a:r>
              <a:rPr lang="en-US" b="1" dirty="0">
                <a:latin typeface="Bradley Hand ITC" panose="03070402050302030203" pitchFamily="66" charset="0"/>
              </a:rPr>
              <a:t>Apply for doctorate studies</a:t>
            </a:r>
          </a:p>
          <a:p>
            <a:pPr lvl="1"/>
            <a:r>
              <a:rPr lang="en-US" dirty="0"/>
              <a:t>I want to get some work experience as well so I decided to study remotely. I will stay in touch with university but I can work as well. It will be difficult but it will helps me achieve my purpose.</a:t>
            </a:r>
            <a:endParaRPr lang="en-US" dirty="0">
              <a:latin typeface="Bradley Hand ITC" panose="03070402050302030203" pitchFamily="66" charset="0"/>
            </a:endParaRPr>
          </a:p>
          <a:p>
            <a:r>
              <a:rPr lang="en-US" b="1" dirty="0">
                <a:latin typeface="Bradley Hand ITC" panose="03070402050302030203" pitchFamily="66" charset="0"/>
              </a:rPr>
              <a:t>Find full time job in marketing (Future Leaders Trainee programme provided by beer manufacturer, owner is Asahi group</a:t>
            </a:r>
            <a:r>
              <a:rPr lang="en-US" dirty="0">
                <a:latin typeface="Bradley Hand ITC" panose="03070402050302030203" pitchFamily="66" charset="0"/>
              </a:rPr>
              <a:t>)</a:t>
            </a:r>
          </a:p>
          <a:p>
            <a:pPr lvl="1"/>
            <a:r>
              <a:rPr lang="en-US" dirty="0">
                <a:latin typeface="Bradley Hand ITC" panose="03070402050302030203" pitchFamily="66" charset="0"/>
              </a:rPr>
              <a:t>I want to visit Asahi during my stay in Japan. I hope that this connection can become one of the things which can helps me to get a </a:t>
            </a:r>
            <a:r>
              <a:rPr lang="en-US" dirty="0"/>
              <a:t>job. I have to study everything about this company and also about the industry. I have also find interesting page with educational videos. Some of them are focused on interview. I will send my application right after I will come back home.</a:t>
            </a:r>
            <a:endParaRPr lang="en-US" dirty="0">
              <a:latin typeface="Bradley Hand ITC" panose="03070402050302030203" pitchFamily="66" charset="0"/>
            </a:endParaRPr>
          </a:p>
          <a:p>
            <a:r>
              <a:rPr lang="en-US" b="1" dirty="0">
                <a:latin typeface="Bradley Hand ITC" panose="03070402050302030203" pitchFamily="66" charset="0"/>
              </a:rPr>
              <a:t>Start learning German</a:t>
            </a:r>
          </a:p>
          <a:p>
            <a:pPr lvl="1"/>
            <a:r>
              <a:rPr lang="en-US" dirty="0"/>
              <a:t>There is a lot of companies from Germany. It is our neighbor and offers lots of opportunities to carrier development.</a:t>
            </a:r>
            <a:endParaRPr lang="cs-CZ" dirty="0"/>
          </a:p>
          <a:p>
            <a:r>
              <a:rPr lang="cs-CZ" b="1" dirty="0" err="1">
                <a:latin typeface="Bradley Hand ITC" panose="03070402050302030203" pitchFamily="66" charset="0"/>
              </a:rPr>
              <a:t>Join</a:t>
            </a:r>
            <a:r>
              <a:rPr lang="cs-CZ" b="1" dirty="0">
                <a:latin typeface="Bradley Hand ITC" panose="03070402050302030203" pitchFamily="66" charset="0"/>
              </a:rPr>
              <a:t> </a:t>
            </a:r>
            <a:r>
              <a:rPr lang="cs-CZ" b="1" dirty="0" err="1">
                <a:latin typeface="Bradley Hand ITC" panose="03070402050302030203" pitchFamily="66" charset="0"/>
              </a:rPr>
              <a:t>OpenIDEO</a:t>
            </a:r>
            <a:r>
              <a:rPr lang="cs-CZ" b="1" dirty="0"/>
              <a:t>, </a:t>
            </a:r>
            <a:r>
              <a:rPr lang="cs-CZ" b="1" dirty="0" err="1"/>
              <a:t>Volunteering</a:t>
            </a:r>
            <a:endParaRPr lang="en-US" b="1" dirty="0">
              <a:latin typeface="Bradley Hand ITC" panose="03070402050302030203" pitchFamily="66" charset="0"/>
            </a:endParaRPr>
          </a:p>
          <a:p>
            <a:pPr lvl="1"/>
            <a:r>
              <a:rPr lang="en-US" dirty="0">
                <a:latin typeface="Bradley Hand ITC" panose="03070402050302030203" pitchFamily="66" charset="0"/>
              </a:rPr>
              <a:t>It is part of m</a:t>
            </a:r>
            <a:r>
              <a:rPr lang="en-US" dirty="0"/>
              <a:t>y values to serve the society and planet. This is the way how can I do it and it can also helps me with my development.</a:t>
            </a:r>
            <a:endParaRPr lang="en-US" dirty="0">
              <a:latin typeface="Bradley Hand ITC" panose="03070402050302030203" pitchFamily="66" charset="0"/>
            </a:endParaRPr>
          </a:p>
          <a:p>
            <a:endParaRPr lang="en-US" b="1" dirty="0">
              <a:latin typeface="Bradley Hand ITC" panose="03070402050302030203" pitchFamily="66" charset="0"/>
            </a:endParaRPr>
          </a:p>
          <a:p>
            <a:endParaRPr lang="en-US" b="1" dirty="0">
              <a:latin typeface="Bradley Hand ITC" panose="03070402050302030203" pitchFamily="66" charset="0"/>
            </a:endParaRPr>
          </a:p>
        </p:txBody>
      </p:sp>
      <p:sp>
        <p:nvSpPr>
          <p:cNvPr id="4" name="Zástupný symbol pro zápatí 3">
            <a:extLst>
              <a:ext uri="{FF2B5EF4-FFF2-40B4-BE49-F238E27FC236}">
                <a16:creationId xmlns:a16="http://schemas.microsoft.com/office/drawing/2014/main" id="{9BDE0C40-72AD-4C13-B65A-9823FFE9BCB3}"/>
              </a:ext>
            </a:extLst>
          </p:cNvPr>
          <p:cNvSpPr>
            <a:spLocks noGrp="1"/>
          </p:cNvSpPr>
          <p:nvPr>
            <p:ph type="ftr" sz="quarter" idx="11"/>
          </p:nvPr>
        </p:nvSpPr>
        <p:spPr/>
        <p:txBody>
          <a:bodyPr/>
          <a:lstStyle/>
          <a:p>
            <a:r>
              <a:rPr lang="en-US" dirty="0"/>
              <a:t>Never give up! Good things take time.</a:t>
            </a:r>
            <a:endParaRPr lang="cs-CZ" dirty="0"/>
          </a:p>
        </p:txBody>
      </p:sp>
      <p:pic>
        <p:nvPicPr>
          <p:cNvPr id="5" name="Obrázek 4">
            <a:extLst>
              <a:ext uri="{FF2B5EF4-FFF2-40B4-BE49-F238E27FC236}">
                <a16:creationId xmlns:a16="http://schemas.microsoft.com/office/drawing/2014/main" id="{C6FAFEA9-6BC8-4155-B552-FAC7EABA15BD}"/>
              </a:ext>
            </a:extLst>
          </p:cNvPr>
          <p:cNvPicPr>
            <a:picLocks noChangeAspect="1"/>
          </p:cNvPicPr>
          <p:nvPr/>
        </p:nvPicPr>
        <p:blipFill>
          <a:blip r:embed="rId2"/>
          <a:stretch>
            <a:fillRect/>
          </a:stretch>
        </p:blipFill>
        <p:spPr>
          <a:xfrm>
            <a:off x="7274060" y="1870075"/>
            <a:ext cx="4079740" cy="2361758"/>
          </a:xfrm>
          <a:prstGeom prst="rect">
            <a:avLst/>
          </a:prstGeom>
          <a:effectLst>
            <a:softEdge rad="63500"/>
          </a:effectLst>
        </p:spPr>
      </p:pic>
    </p:spTree>
    <p:extLst>
      <p:ext uri="{BB962C8B-B14F-4D97-AF65-F5344CB8AC3E}">
        <p14:creationId xmlns:p14="http://schemas.microsoft.com/office/powerpoint/2010/main" val="162695918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1902</TotalTime>
  <Words>1397</Words>
  <Application>Microsoft Office PowerPoint</Application>
  <PresentationFormat>Širokoúhlá obrazovka</PresentationFormat>
  <Paragraphs>156</Paragraphs>
  <Slides>15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15</vt:i4>
      </vt:variant>
    </vt:vector>
  </HeadingPairs>
  <TitlesOfParts>
    <vt:vector size="19" baseType="lpstr">
      <vt:lpstr>Arial</vt:lpstr>
      <vt:lpstr>Bradley Hand ITC</vt:lpstr>
      <vt:lpstr>Calibri</vt:lpstr>
      <vt:lpstr>Motiv Office</vt:lpstr>
      <vt:lpstr>5P of life Veronika Dávidová</vt:lpstr>
      <vt:lpstr>PASSION</vt:lpstr>
      <vt:lpstr>Prezentace aplikace PowerPoint</vt:lpstr>
      <vt:lpstr>Prezentace aplikace PowerPoint</vt:lpstr>
      <vt:lpstr>Values</vt:lpstr>
      <vt:lpstr>PURPOSE</vt:lpstr>
      <vt:lpstr>PURPOSE</vt:lpstr>
      <vt:lpstr>PLAN</vt:lpstr>
      <vt:lpstr>PLAN</vt:lpstr>
      <vt:lpstr>Become team leader   Long term plans and potencial employers  </vt:lpstr>
      <vt:lpstr>PARTNERS</vt:lpstr>
      <vt:lpstr>PARTNERS</vt:lpstr>
      <vt:lpstr>PERSISTENCE</vt:lpstr>
      <vt:lpstr>PERSISTENCE</vt:lpstr>
      <vt:lpstr>Why I will succeed?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5P of life Veronika Dávidová</dc:title>
  <dc:creator>Veronika</dc:creator>
  <cp:lastModifiedBy>Veronika</cp:lastModifiedBy>
  <cp:revision>68</cp:revision>
  <dcterms:created xsi:type="dcterms:W3CDTF">2018-04-10T07:52:58Z</dcterms:created>
  <dcterms:modified xsi:type="dcterms:W3CDTF">2018-04-17T11:52:35Z</dcterms:modified>
</cp:coreProperties>
</file>